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5" r:id="rId1"/>
  </p:sldMasterIdLst>
  <p:notesMasterIdLst>
    <p:notesMasterId r:id="rId10"/>
  </p:notesMasterIdLst>
  <p:handoutMasterIdLst>
    <p:handoutMasterId r:id="rId11"/>
  </p:handoutMasterIdLst>
  <p:sldIdLst>
    <p:sldId id="904" r:id="rId2"/>
    <p:sldId id="915" r:id="rId3"/>
    <p:sldId id="918" r:id="rId4"/>
    <p:sldId id="917" r:id="rId5"/>
    <p:sldId id="916" r:id="rId6"/>
    <p:sldId id="911" r:id="rId7"/>
    <p:sldId id="914" r:id="rId8"/>
    <p:sldId id="913" r:id="rId9"/>
  </p:sldIdLst>
  <p:sldSz cx="9144000" cy="6858000" type="screen4x3"/>
  <p:notesSz cx="7099300" cy="10234613"/>
  <p:defaultTextStyle>
    <a:defPPr>
      <a:defRPr lang="pt-BR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ny Wilson Zatariano" initials="JWZ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2FF0E"/>
    <a:srgbClr val="0033CC"/>
    <a:srgbClr val="E5D65A"/>
    <a:srgbClr val="6CD7E5"/>
    <a:srgbClr val="C4CF0E"/>
    <a:srgbClr val="FF95A7"/>
    <a:srgbClr val="B1FFBC"/>
    <a:srgbClr val="3739F8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75C2C4-CB3B-E342-89B6-0E1595EB79E2}" v="37" dt="2019-10-25T17:23:15.5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172" autoAdjust="0"/>
    <p:restoredTop sz="86767" autoAdjust="0"/>
  </p:normalViewPr>
  <p:slideViewPr>
    <p:cSldViewPr>
      <p:cViewPr>
        <p:scale>
          <a:sx n="117" d="100"/>
          <a:sy n="117" d="100"/>
        </p:scale>
        <p:origin x="1984" y="80"/>
      </p:cViewPr>
      <p:guideLst>
        <p:guide orient="horz" pos="2160"/>
        <p:guide pos="2880"/>
      </p:guideLst>
    </p:cSldViewPr>
  </p:slideViewPr>
  <p:outlineViewPr>
    <p:cViewPr>
      <p:scale>
        <a:sx n="50" d="100"/>
        <a:sy n="50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81888"/>
    </p:cViewPr>
  </p:sorterViewPr>
  <p:notesViewPr>
    <p:cSldViewPr>
      <p:cViewPr varScale="1">
        <p:scale>
          <a:sx n="63" d="100"/>
          <a:sy n="63" d="100"/>
        </p:scale>
        <p:origin x="335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.xml"/><Relationship Id="rId2" Type="http://schemas.openxmlformats.org/officeDocument/2006/relationships/slide" Target="slides/slide4.xml"/><Relationship Id="rId1" Type="http://schemas.openxmlformats.org/officeDocument/2006/relationships/slide" Target="slides/slide1.xml"/><Relationship Id="rId5" Type="http://schemas.openxmlformats.org/officeDocument/2006/relationships/slide" Target="slides/slide8.xml"/><Relationship Id="rId4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bio Leite" userId="558e1856aadaa8b5" providerId="LiveId" clId="{082D0771-2C0E-0E45-922C-665AB34F1AD0}"/>
    <pc:docChg chg="undo custSel addSld delSld modSld">
      <pc:chgData name="Fabio Leite" userId="558e1856aadaa8b5" providerId="LiveId" clId="{082D0771-2C0E-0E45-922C-665AB34F1AD0}" dt="2019-09-24T00:41:09.666" v="2905" actId="20577"/>
      <pc:docMkLst>
        <pc:docMk/>
      </pc:docMkLst>
      <pc:sldChg chg="modSp">
        <pc:chgData name="Fabio Leite" userId="558e1856aadaa8b5" providerId="LiveId" clId="{082D0771-2C0E-0E45-922C-665AB34F1AD0}" dt="2019-09-23T06:54:09.333" v="2006" actId="20577"/>
        <pc:sldMkLst>
          <pc:docMk/>
          <pc:sldMk cId="576288337" sldId="904"/>
        </pc:sldMkLst>
        <pc:spChg chg="mod">
          <ac:chgData name="Fabio Leite" userId="558e1856aadaa8b5" providerId="LiveId" clId="{082D0771-2C0E-0E45-922C-665AB34F1AD0}" dt="2019-09-22T20:57:31.960" v="1850" actId="20577"/>
          <ac:spMkLst>
            <pc:docMk/>
            <pc:sldMk cId="576288337" sldId="904"/>
            <ac:spMk id="3" creationId="{1A687BBD-B519-2942-8A60-A6DB7500BB99}"/>
          </ac:spMkLst>
        </pc:spChg>
        <pc:spChg chg="mod">
          <ac:chgData name="Fabio Leite" userId="558e1856aadaa8b5" providerId="LiveId" clId="{082D0771-2C0E-0E45-922C-665AB34F1AD0}" dt="2019-09-22T20:57:42.392" v="1859" actId="20577"/>
          <ac:spMkLst>
            <pc:docMk/>
            <pc:sldMk cId="576288337" sldId="904"/>
            <ac:spMk id="4" creationId="{B28C9F8E-A956-7A47-909A-2DAEE9E91EEC}"/>
          </ac:spMkLst>
        </pc:spChg>
        <pc:spChg chg="mod">
          <ac:chgData name="Fabio Leite" userId="558e1856aadaa8b5" providerId="LiveId" clId="{082D0771-2C0E-0E45-922C-665AB34F1AD0}" dt="2019-09-23T06:54:09.333" v="2006" actId="20577"/>
          <ac:spMkLst>
            <pc:docMk/>
            <pc:sldMk cId="576288337" sldId="904"/>
            <ac:spMk id="28674" creationId="{00000000-0000-0000-0000-000000000000}"/>
          </ac:spMkLst>
        </pc:spChg>
      </pc:sldChg>
      <pc:sldChg chg="addSp modSp">
        <pc:chgData name="Fabio Leite" userId="558e1856aadaa8b5" providerId="LiveId" clId="{082D0771-2C0E-0E45-922C-665AB34F1AD0}" dt="2019-09-23T23:47:50.216" v="2464" actId="14100"/>
        <pc:sldMkLst>
          <pc:docMk/>
          <pc:sldMk cId="23168963" sldId="913"/>
        </pc:sldMkLst>
        <pc:spChg chg="add mod">
          <ac:chgData name="Fabio Leite" userId="558e1856aadaa8b5" providerId="LiveId" clId="{082D0771-2C0E-0E45-922C-665AB34F1AD0}" dt="2019-09-23T23:47:33.403" v="2461" actId="1076"/>
          <ac:spMkLst>
            <pc:docMk/>
            <pc:sldMk cId="23168963" sldId="913"/>
            <ac:spMk id="3" creationId="{ECBE4072-6409-7043-A956-5DCF1A2B439C}"/>
          </ac:spMkLst>
        </pc:spChg>
        <pc:graphicFrameChg chg="mod modGraphic">
          <ac:chgData name="Fabio Leite" userId="558e1856aadaa8b5" providerId="LiveId" clId="{082D0771-2C0E-0E45-922C-665AB34F1AD0}" dt="2019-09-23T23:47:50.216" v="2464" actId="14100"/>
          <ac:graphicFrameMkLst>
            <pc:docMk/>
            <pc:sldMk cId="23168963" sldId="913"/>
            <ac:graphicFrameMk id="2" creationId="{00000000-0000-0000-0000-000000000000}"/>
          </ac:graphicFrameMkLst>
        </pc:graphicFrameChg>
      </pc:sldChg>
      <pc:sldChg chg="addSp delSp modSp">
        <pc:chgData name="Fabio Leite" userId="558e1856aadaa8b5" providerId="LiveId" clId="{082D0771-2C0E-0E45-922C-665AB34F1AD0}" dt="2019-09-23T07:03:12.821" v="2102" actId="14100"/>
        <pc:sldMkLst>
          <pc:docMk/>
          <pc:sldMk cId="1598773718" sldId="915"/>
        </pc:sldMkLst>
        <pc:spChg chg="add mod">
          <ac:chgData name="Fabio Leite" userId="558e1856aadaa8b5" providerId="LiveId" clId="{082D0771-2C0E-0E45-922C-665AB34F1AD0}" dt="2019-09-22T20:21:40.789" v="1542" actId="1076"/>
          <ac:spMkLst>
            <pc:docMk/>
            <pc:sldMk cId="1598773718" sldId="915"/>
            <ac:spMk id="2" creationId="{6BC9688C-5D36-384B-B828-1730F2FC5168}"/>
          </ac:spMkLst>
        </pc:spChg>
        <pc:spChg chg="mod">
          <ac:chgData name="Fabio Leite" userId="558e1856aadaa8b5" providerId="LiveId" clId="{082D0771-2C0E-0E45-922C-665AB34F1AD0}" dt="2019-09-22T20:23:02.017" v="1554" actId="108"/>
          <ac:spMkLst>
            <pc:docMk/>
            <pc:sldMk cId="1598773718" sldId="915"/>
            <ac:spMk id="37" creationId="{769F731B-A20E-5C4B-8AC0-767C73843918}"/>
          </ac:spMkLst>
        </pc:spChg>
        <pc:spChg chg="add del mod">
          <ac:chgData name="Fabio Leite" userId="558e1856aadaa8b5" providerId="LiveId" clId="{082D0771-2C0E-0E45-922C-665AB34F1AD0}" dt="2019-09-22T20:21:15.982" v="1539"/>
          <ac:spMkLst>
            <pc:docMk/>
            <pc:sldMk cId="1598773718" sldId="915"/>
            <ac:spMk id="44" creationId="{0A7C8EF0-DB3B-A94F-A40A-FC60D63A8718}"/>
          </ac:spMkLst>
        </pc:spChg>
        <pc:spChg chg="add del mod">
          <ac:chgData name="Fabio Leite" userId="558e1856aadaa8b5" providerId="LiveId" clId="{082D0771-2C0E-0E45-922C-665AB34F1AD0}" dt="2019-09-22T20:38:17.987" v="1684" actId="478"/>
          <ac:spMkLst>
            <pc:docMk/>
            <pc:sldMk cId="1598773718" sldId="915"/>
            <ac:spMk id="56" creationId="{FB92C39E-C275-B644-B36F-0985D4842C0F}"/>
          </ac:spMkLst>
        </pc:spChg>
        <pc:spChg chg="add mod">
          <ac:chgData name="Fabio Leite" userId="558e1856aadaa8b5" providerId="LiveId" clId="{082D0771-2C0E-0E45-922C-665AB34F1AD0}" dt="2019-09-22T15:20:40.188" v="40" actId="1076"/>
          <ac:spMkLst>
            <pc:docMk/>
            <pc:sldMk cId="1598773718" sldId="915"/>
            <ac:spMk id="74" creationId="{B362FC9A-2578-4D4A-A7D2-0AE33826B7C3}"/>
          </ac:spMkLst>
        </pc:spChg>
        <pc:spChg chg="add mod">
          <ac:chgData name="Fabio Leite" userId="558e1856aadaa8b5" providerId="LiveId" clId="{082D0771-2C0E-0E45-922C-665AB34F1AD0}" dt="2019-09-22T15:20:24.116" v="37" actId="1076"/>
          <ac:spMkLst>
            <pc:docMk/>
            <pc:sldMk cId="1598773718" sldId="915"/>
            <ac:spMk id="76" creationId="{E677E99A-B66C-D149-B70B-9AD545BAD694}"/>
          </ac:spMkLst>
        </pc:spChg>
        <pc:spChg chg="add mod">
          <ac:chgData name="Fabio Leite" userId="558e1856aadaa8b5" providerId="LiveId" clId="{082D0771-2C0E-0E45-922C-665AB34F1AD0}" dt="2019-09-22T15:20:35.096" v="39" actId="1076"/>
          <ac:spMkLst>
            <pc:docMk/>
            <pc:sldMk cId="1598773718" sldId="915"/>
            <ac:spMk id="79" creationId="{25A98A19-C38A-C148-AED4-A9F92A8DEC6A}"/>
          </ac:spMkLst>
        </pc:spChg>
        <pc:spChg chg="add mod">
          <ac:chgData name="Fabio Leite" userId="558e1856aadaa8b5" providerId="LiveId" clId="{082D0771-2C0E-0E45-922C-665AB34F1AD0}" dt="2019-09-22T15:18:54.194" v="33" actId="1076"/>
          <ac:spMkLst>
            <pc:docMk/>
            <pc:sldMk cId="1598773718" sldId="915"/>
            <ac:spMk id="81" creationId="{9F3178AC-21C2-714E-87B4-967EB4602C3F}"/>
          </ac:spMkLst>
        </pc:spChg>
        <pc:spChg chg="add mod">
          <ac:chgData name="Fabio Leite" userId="558e1856aadaa8b5" providerId="LiveId" clId="{082D0771-2C0E-0E45-922C-665AB34F1AD0}" dt="2019-09-22T15:20:53.585" v="44" actId="20577"/>
          <ac:spMkLst>
            <pc:docMk/>
            <pc:sldMk cId="1598773718" sldId="915"/>
            <ac:spMk id="83" creationId="{49803851-F299-A74E-A11B-7BDE9476F615}"/>
          </ac:spMkLst>
        </pc:spChg>
        <pc:spChg chg="add mod">
          <ac:chgData name="Fabio Leite" userId="558e1856aadaa8b5" providerId="LiveId" clId="{082D0771-2C0E-0E45-922C-665AB34F1AD0}" dt="2019-09-22T15:21:08.721" v="48" actId="20577"/>
          <ac:spMkLst>
            <pc:docMk/>
            <pc:sldMk cId="1598773718" sldId="915"/>
            <ac:spMk id="86" creationId="{18E4A8E1-8DCB-8743-B035-5C166E73A2DE}"/>
          </ac:spMkLst>
        </pc:spChg>
        <pc:spChg chg="add mod">
          <ac:chgData name="Fabio Leite" userId="558e1856aadaa8b5" providerId="LiveId" clId="{082D0771-2C0E-0E45-922C-665AB34F1AD0}" dt="2019-09-22T15:21:18.926" v="52" actId="20577"/>
          <ac:spMkLst>
            <pc:docMk/>
            <pc:sldMk cId="1598773718" sldId="915"/>
            <ac:spMk id="87" creationId="{6E59BEA1-3A6F-A341-BB59-2A9C17E0FEB3}"/>
          </ac:spMkLst>
        </pc:spChg>
        <pc:spChg chg="add mod">
          <ac:chgData name="Fabio Leite" userId="558e1856aadaa8b5" providerId="LiveId" clId="{082D0771-2C0E-0E45-922C-665AB34F1AD0}" dt="2019-09-22T15:21:29.619" v="56" actId="20577"/>
          <ac:spMkLst>
            <pc:docMk/>
            <pc:sldMk cId="1598773718" sldId="915"/>
            <ac:spMk id="89" creationId="{7E9E4B5F-691A-4F4C-9F6C-B3D9EE03DD98}"/>
          </ac:spMkLst>
        </pc:spChg>
        <pc:spChg chg="add mod">
          <ac:chgData name="Fabio Leite" userId="558e1856aadaa8b5" providerId="LiveId" clId="{082D0771-2C0E-0E45-922C-665AB34F1AD0}" dt="2019-09-22T15:21:47.235" v="61" actId="1076"/>
          <ac:spMkLst>
            <pc:docMk/>
            <pc:sldMk cId="1598773718" sldId="915"/>
            <ac:spMk id="90" creationId="{AEC892CE-E90B-F54F-9122-FCB32E1A13CB}"/>
          </ac:spMkLst>
        </pc:spChg>
        <pc:spChg chg="add mod">
          <ac:chgData name="Fabio Leite" userId="558e1856aadaa8b5" providerId="LiveId" clId="{082D0771-2C0E-0E45-922C-665AB34F1AD0}" dt="2019-09-22T15:22:39.356" v="70" actId="1076"/>
          <ac:spMkLst>
            <pc:docMk/>
            <pc:sldMk cId="1598773718" sldId="915"/>
            <ac:spMk id="91" creationId="{5ECC181A-AC63-1541-8437-A0A201741493}"/>
          </ac:spMkLst>
        </pc:spChg>
        <pc:spChg chg="add mod">
          <ac:chgData name="Fabio Leite" userId="558e1856aadaa8b5" providerId="LiveId" clId="{082D0771-2C0E-0E45-922C-665AB34F1AD0}" dt="2019-09-22T15:22:42.781" v="72" actId="20577"/>
          <ac:spMkLst>
            <pc:docMk/>
            <pc:sldMk cId="1598773718" sldId="915"/>
            <ac:spMk id="92" creationId="{A5191CDF-6D20-A84A-9B5D-5BCB6D88C5A8}"/>
          </ac:spMkLst>
        </pc:spChg>
        <pc:spChg chg="add mod">
          <ac:chgData name="Fabio Leite" userId="558e1856aadaa8b5" providerId="LiveId" clId="{082D0771-2C0E-0E45-922C-665AB34F1AD0}" dt="2019-09-22T15:22:45.795" v="74" actId="20577"/>
          <ac:spMkLst>
            <pc:docMk/>
            <pc:sldMk cId="1598773718" sldId="915"/>
            <ac:spMk id="110" creationId="{8D7F2471-B092-6543-8C97-0D59E3A38F85}"/>
          </ac:spMkLst>
        </pc:spChg>
        <pc:spChg chg="add mod">
          <ac:chgData name="Fabio Leite" userId="558e1856aadaa8b5" providerId="LiveId" clId="{082D0771-2C0E-0E45-922C-665AB34F1AD0}" dt="2019-09-22T15:22:59.356" v="78" actId="20577"/>
          <ac:spMkLst>
            <pc:docMk/>
            <pc:sldMk cId="1598773718" sldId="915"/>
            <ac:spMk id="113" creationId="{4D4302DC-88C3-5646-8A66-3B305D18FA91}"/>
          </ac:spMkLst>
        </pc:spChg>
        <pc:spChg chg="mod">
          <ac:chgData name="Fabio Leite" userId="558e1856aadaa8b5" providerId="LiveId" clId="{082D0771-2C0E-0E45-922C-665AB34F1AD0}" dt="2019-09-21T18:34:10.520" v="0" actId="20577"/>
          <ac:spMkLst>
            <pc:docMk/>
            <pc:sldMk cId="1598773718" sldId="915"/>
            <ac:spMk id="115" creationId="{065528A2-AF14-2D45-9F7E-23CB98ED716E}"/>
          </ac:spMkLst>
        </pc:spChg>
        <pc:spChg chg="add del mod">
          <ac:chgData name="Fabio Leite" userId="558e1856aadaa8b5" providerId="LiveId" clId="{082D0771-2C0E-0E45-922C-665AB34F1AD0}" dt="2019-09-22T20:31:59.406" v="1629" actId="478"/>
          <ac:spMkLst>
            <pc:docMk/>
            <pc:sldMk cId="1598773718" sldId="915"/>
            <ac:spMk id="116" creationId="{E6A58732-18C1-2146-A6D2-D1E7C9487A44}"/>
          </ac:spMkLst>
        </pc:spChg>
        <pc:spChg chg="add mod">
          <ac:chgData name="Fabio Leite" userId="558e1856aadaa8b5" providerId="LiveId" clId="{082D0771-2C0E-0E45-922C-665AB34F1AD0}" dt="2019-09-22T15:23:18.619" v="86" actId="20577"/>
          <ac:spMkLst>
            <pc:docMk/>
            <pc:sldMk cId="1598773718" sldId="915"/>
            <ac:spMk id="117" creationId="{4512129C-3E49-D040-9611-06956F46DE73}"/>
          </ac:spMkLst>
        </pc:spChg>
        <pc:spChg chg="add mod">
          <ac:chgData name="Fabio Leite" userId="558e1856aadaa8b5" providerId="LiveId" clId="{082D0771-2C0E-0E45-922C-665AB34F1AD0}" dt="2019-09-22T19:46:46.283" v="1357" actId="1076"/>
          <ac:spMkLst>
            <pc:docMk/>
            <pc:sldMk cId="1598773718" sldId="915"/>
            <ac:spMk id="122" creationId="{1E67A3E5-1F85-2A40-B065-E947438C1630}"/>
          </ac:spMkLst>
        </pc:spChg>
        <pc:spChg chg="add mod">
          <ac:chgData name="Fabio Leite" userId="558e1856aadaa8b5" providerId="LiveId" clId="{082D0771-2C0E-0E45-922C-665AB34F1AD0}" dt="2019-09-22T19:43:53.797" v="1316" actId="1076"/>
          <ac:spMkLst>
            <pc:docMk/>
            <pc:sldMk cId="1598773718" sldId="915"/>
            <ac:spMk id="123" creationId="{EDAC5D1A-87C5-2F49-9F13-A72D1E556CB2}"/>
          </ac:spMkLst>
        </pc:spChg>
        <pc:spChg chg="add mod">
          <ac:chgData name="Fabio Leite" userId="558e1856aadaa8b5" providerId="LiveId" clId="{082D0771-2C0E-0E45-922C-665AB34F1AD0}" dt="2019-09-22T19:44:42.054" v="1323" actId="1076"/>
          <ac:spMkLst>
            <pc:docMk/>
            <pc:sldMk cId="1598773718" sldId="915"/>
            <ac:spMk id="124" creationId="{6C229F47-A630-684D-BD81-D2EBA6C6029C}"/>
          </ac:spMkLst>
        </pc:spChg>
        <pc:spChg chg="add mod">
          <ac:chgData name="Fabio Leite" userId="558e1856aadaa8b5" providerId="LiveId" clId="{082D0771-2C0E-0E45-922C-665AB34F1AD0}" dt="2019-09-22T19:44:33.211" v="1322" actId="1076"/>
          <ac:spMkLst>
            <pc:docMk/>
            <pc:sldMk cId="1598773718" sldId="915"/>
            <ac:spMk id="125" creationId="{1A2C7DA8-A612-B945-B14A-5E4F09BB4190}"/>
          </ac:spMkLst>
        </pc:spChg>
        <pc:spChg chg="add mod">
          <ac:chgData name="Fabio Leite" userId="558e1856aadaa8b5" providerId="LiveId" clId="{082D0771-2C0E-0E45-922C-665AB34F1AD0}" dt="2019-09-22T19:46:50.862" v="1358" actId="1076"/>
          <ac:spMkLst>
            <pc:docMk/>
            <pc:sldMk cId="1598773718" sldId="915"/>
            <ac:spMk id="126" creationId="{59405523-828E-8541-B137-5157DB341EBC}"/>
          </ac:spMkLst>
        </pc:spChg>
        <pc:spChg chg="add mod">
          <ac:chgData name="Fabio Leite" userId="558e1856aadaa8b5" providerId="LiveId" clId="{082D0771-2C0E-0E45-922C-665AB34F1AD0}" dt="2019-09-22T20:01:32.235" v="1460" actId="1076"/>
          <ac:spMkLst>
            <pc:docMk/>
            <pc:sldMk cId="1598773718" sldId="915"/>
            <ac:spMk id="127" creationId="{50EF7A25-B497-AE40-93A9-C564B924CC8B}"/>
          </ac:spMkLst>
        </pc:spChg>
        <pc:spChg chg="add del mod">
          <ac:chgData name="Fabio Leite" userId="558e1856aadaa8b5" providerId="LiveId" clId="{082D0771-2C0E-0E45-922C-665AB34F1AD0}" dt="2019-09-22T20:26:54.982" v="1590" actId="478"/>
          <ac:spMkLst>
            <pc:docMk/>
            <pc:sldMk cId="1598773718" sldId="915"/>
            <ac:spMk id="128" creationId="{EF64921C-817D-794D-BBAE-B23D5F81BDE5}"/>
          </ac:spMkLst>
        </pc:spChg>
        <pc:spChg chg="add mod">
          <ac:chgData name="Fabio Leite" userId="558e1856aadaa8b5" providerId="LiveId" clId="{082D0771-2C0E-0E45-922C-665AB34F1AD0}" dt="2019-09-22T19:45:24.099" v="1334" actId="1076"/>
          <ac:spMkLst>
            <pc:docMk/>
            <pc:sldMk cId="1598773718" sldId="915"/>
            <ac:spMk id="129" creationId="{F863C067-7464-D648-B0CB-D293D4632E30}"/>
          </ac:spMkLst>
        </pc:spChg>
        <pc:spChg chg="add mod">
          <ac:chgData name="Fabio Leite" userId="558e1856aadaa8b5" providerId="LiveId" clId="{082D0771-2C0E-0E45-922C-665AB34F1AD0}" dt="2019-09-22T20:02:58.247" v="1474" actId="1076"/>
          <ac:spMkLst>
            <pc:docMk/>
            <pc:sldMk cId="1598773718" sldId="915"/>
            <ac:spMk id="130" creationId="{AE70A8E5-4D20-3349-8A08-0E1B7A915BA2}"/>
          </ac:spMkLst>
        </pc:spChg>
        <pc:spChg chg="add mod">
          <ac:chgData name="Fabio Leite" userId="558e1856aadaa8b5" providerId="LiveId" clId="{082D0771-2C0E-0E45-922C-665AB34F1AD0}" dt="2019-09-22T20:27:11.950" v="1595" actId="1076"/>
          <ac:spMkLst>
            <pc:docMk/>
            <pc:sldMk cId="1598773718" sldId="915"/>
            <ac:spMk id="131" creationId="{821D4B49-A2DB-8D4D-9D28-8A5C6ADFA026}"/>
          </ac:spMkLst>
        </pc:spChg>
        <pc:spChg chg="add mod">
          <ac:chgData name="Fabio Leite" userId="558e1856aadaa8b5" providerId="LiveId" clId="{082D0771-2C0E-0E45-922C-665AB34F1AD0}" dt="2019-09-22T19:45:43.979" v="1340" actId="1076"/>
          <ac:spMkLst>
            <pc:docMk/>
            <pc:sldMk cId="1598773718" sldId="915"/>
            <ac:spMk id="132" creationId="{B01919D0-50FD-ED4D-A737-32113D94CED6}"/>
          </ac:spMkLst>
        </pc:spChg>
        <pc:spChg chg="add mod">
          <ac:chgData name="Fabio Leite" userId="558e1856aadaa8b5" providerId="LiveId" clId="{082D0771-2C0E-0E45-922C-665AB34F1AD0}" dt="2019-09-22T19:45:48.892" v="1342" actId="1076"/>
          <ac:spMkLst>
            <pc:docMk/>
            <pc:sldMk cId="1598773718" sldId="915"/>
            <ac:spMk id="133" creationId="{5048795C-DC2B-2D4A-A63E-954F3238B1AA}"/>
          </ac:spMkLst>
        </pc:spChg>
        <pc:spChg chg="add mod">
          <ac:chgData name="Fabio Leite" userId="558e1856aadaa8b5" providerId="LiveId" clId="{082D0771-2C0E-0E45-922C-665AB34F1AD0}" dt="2019-09-22T20:24:19.277" v="1569" actId="1076"/>
          <ac:spMkLst>
            <pc:docMk/>
            <pc:sldMk cId="1598773718" sldId="915"/>
            <ac:spMk id="134" creationId="{6A3C8ABE-1B90-E949-B0FC-0AFF3498BB0E}"/>
          </ac:spMkLst>
        </pc:spChg>
        <pc:spChg chg="add mod">
          <ac:chgData name="Fabio Leite" userId="558e1856aadaa8b5" providerId="LiveId" clId="{082D0771-2C0E-0E45-922C-665AB34F1AD0}" dt="2019-09-22T20:24:48.622" v="1572" actId="1076"/>
          <ac:spMkLst>
            <pc:docMk/>
            <pc:sldMk cId="1598773718" sldId="915"/>
            <ac:spMk id="135" creationId="{6959E731-68EB-4A4C-BDFF-B467B6E8518A}"/>
          </ac:spMkLst>
        </pc:spChg>
        <pc:spChg chg="add mod">
          <ac:chgData name="Fabio Leite" userId="558e1856aadaa8b5" providerId="LiveId" clId="{082D0771-2C0E-0E45-922C-665AB34F1AD0}" dt="2019-09-22T19:46:24.624" v="1352" actId="1076"/>
          <ac:spMkLst>
            <pc:docMk/>
            <pc:sldMk cId="1598773718" sldId="915"/>
            <ac:spMk id="136" creationId="{C5600FFD-F102-FC47-AA01-780CD1A6D78B}"/>
          </ac:spMkLst>
        </pc:spChg>
        <pc:spChg chg="add mod">
          <ac:chgData name="Fabio Leite" userId="558e1856aadaa8b5" providerId="LiveId" clId="{082D0771-2C0E-0E45-922C-665AB34F1AD0}" dt="2019-09-22T20:24:08.604" v="1567" actId="1076"/>
          <ac:spMkLst>
            <pc:docMk/>
            <pc:sldMk cId="1598773718" sldId="915"/>
            <ac:spMk id="137" creationId="{FEDE557C-5209-B04C-B825-5C24C27A4B18}"/>
          </ac:spMkLst>
        </pc:spChg>
        <pc:spChg chg="add mod">
          <ac:chgData name="Fabio Leite" userId="558e1856aadaa8b5" providerId="LiveId" clId="{082D0771-2C0E-0E45-922C-665AB34F1AD0}" dt="2019-09-22T19:46:32.188" v="1354" actId="1076"/>
          <ac:spMkLst>
            <pc:docMk/>
            <pc:sldMk cId="1598773718" sldId="915"/>
            <ac:spMk id="138" creationId="{B82B6B6A-BF17-B642-A54B-CE1EC62FAC21}"/>
          </ac:spMkLst>
        </pc:spChg>
        <pc:spChg chg="add mod">
          <ac:chgData name="Fabio Leite" userId="558e1856aadaa8b5" providerId="LiveId" clId="{082D0771-2C0E-0E45-922C-665AB34F1AD0}" dt="2019-09-22T19:46:37.341" v="1356" actId="1076"/>
          <ac:spMkLst>
            <pc:docMk/>
            <pc:sldMk cId="1598773718" sldId="915"/>
            <ac:spMk id="139" creationId="{E266BE09-264D-BF40-93CA-39BD027D1C58}"/>
          </ac:spMkLst>
        </pc:spChg>
        <pc:spChg chg="add mod">
          <ac:chgData name="Fabio Leite" userId="558e1856aadaa8b5" providerId="LiveId" clId="{082D0771-2C0E-0E45-922C-665AB34F1AD0}" dt="2019-09-22T19:47:26.964" v="1360" actId="1076"/>
          <ac:spMkLst>
            <pc:docMk/>
            <pc:sldMk cId="1598773718" sldId="915"/>
            <ac:spMk id="140" creationId="{C6E1D08B-24C7-9047-A38A-6936927CA809}"/>
          </ac:spMkLst>
        </pc:spChg>
        <pc:spChg chg="add mod">
          <ac:chgData name="Fabio Leite" userId="558e1856aadaa8b5" providerId="LiveId" clId="{082D0771-2C0E-0E45-922C-665AB34F1AD0}" dt="2019-09-22T19:47:30.659" v="1362" actId="1076"/>
          <ac:spMkLst>
            <pc:docMk/>
            <pc:sldMk cId="1598773718" sldId="915"/>
            <ac:spMk id="141" creationId="{A421DCF5-1565-C346-BCC7-F696663A3E70}"/>
          </ac:spMkLst>
        </pc:spChg>
        <pc:spChg chg="add mod">
          <ac:chgData name="Fabio Leite" userId="558e1856aadaa8b5" providerId="LiveId" clId="{082D0771-2C0E-0E45-922C-665AB34F1AD0}" dt="2019-09-22T19:47:35.484" v="1364" actId="1076"/>
          <ac:spMkLst>
            <pc:docMk/>
            <pc:sldMk cId="1598773718" sldId="915"/>
            <ac:spMk id="142" creationId="{0C31CF3F-7503-E84E-A175-138E19B48597}"/>
          </ac:spMkLst>
        </pc:spChg>
        <pc:spChg chg="add mod">
          <ac:chgData name="Fabio Leite" userId="558e1856aadaa8b5" providerId="LiveId" clId="{082D0771-2C0E-0E45-922C-665AB34F1AD0}" dt="2019-09-22T19:47:40.540" v="1366" actId="1076"/>
          <ac:spMkLst>
            <pc:docMk/>
            <pc:sldMk cId="1598773718" sldId="915"/>
            <ac:spMk id="143" creationId="{004CBEA3-C786-1F43-A6AD-1C2DD8BC2DBD}"/>
          </ac:spMkLst>
        </pc:spChg>
        <pc:spChg chg="add mod">
          <ac:chgData name="Fabio Leite" userId="558e1856aadaa8b5" providerId="LiveId" clId="{082D0771-2C0E-0E45-922C-665AB34F1AD0}" dt="2019-09-22T19:47:52.426" v="1369" actId="1076"/>
          <ac:spMkLst>
            <pc:docMk/>
            <pc:sldMk cId="1598773718" sldId="915"/>
            <ac:spMk id="144" creationId="{15136377-1B9B-494B-8EA0-C13AC0AAB815}"/>
          </ac:spMkLst>
        </pc:spChg>
        <pc:spChg chg="add mod">
          <ac:chgData name="Fabio Leite" userId="558e1856aadaa8b5" providerId="LiveId" clId="{082D0771-2C0E-0E45-922C-665AB34F1AD0}" dt="2019-09-22T19:47:59.450" v="1371" actId="1076"/>
          <ac:spMkLst>
            <pc:docMk/>
            <pc:sldMk cId="1598773718" sldId="915"/>
            <ac:spMk id="145" creationId="{DBECEC7A-0CED-8E46-9EF3-45AF5869CA1C}"/>
          </ac:spMkLst>
        </pc:spChg>
        <pc:spChg chg="add mod">
          <ac:chgData name="Fabio Leite" userId="558e1856aadaa8b5" providerId="LiveId" clId="{082D0771-2C0E-0E45-922C-665AB34F1AD0}" dt="2019-09-22T19:48:03.309" v="1373" actId="1076"/>
          <ac:spMkLst>
            <pc:docMk/>
            <pc:sldMk cId="1598773718" sldId="915"/>
            <ac:spMk id="146" creationId="{88A94C52-9A82-A741-95D1-24C531B21EA9}"/>
          </ac:spMkLst>
        </pc:spChg>
        <pc:spChg chg="add mod">
          <ac:chgData name="Fabio Leite" userId="558e1856aadaa8b5" providerId="LiveId" clId="{082D0771-2C0E-0E45-922C-665AB34F1AD0}" dt="2019-09-22T19:48:09.976" v="1375" actId="1076"/>
          <ac:spMkLst>
            <pc:docMk/>
            <pc:sldMk cId="1598773718" sldId="915"/>
            <ac:spMk id="147" creationId="{84BBE96F-FF06-0F46-A39C-72A1CDDCFDD4}"/>
          </ac:spMkLst>
        </pc:spChg>
        <pc:spChg chg="add del">
          <ac:chgData name="Fabio Leite" userId="558e1856aadaa8b5" providerId="LiveId" clId="{082D0771-2C0E-0E45-922C-665AB34F1AD0}" dt="2019-09-22T20:26:52.125" v="1589" actId="478"/>
          <ac:spMkLst>
            <pc:docMk/>
            <pc:sldMk cId="1598773718" sldId="915"/>
            <ac:spMk id="148" creationId="{2741A4A7-08C0-8D49-8493-498EC25093AD}"/>
          </ac:spMkLst>
        </pc:spChg>
        <pc:spChg chg="add mod">
          <ac:chgData name="Fabio Leite" userId="558e1856aadaa8b5" providerId="LiveId" clId="{082D0771-2C0E-0E45-922C-665AB34F1AD0}" dt="2019-09-23T07:03:10.780" v="2101" actId="14100"/>
          <ac:spMkLst>
            <pc:docMk/>
            <pc:sldMk cId="1598773718" sldId="915"/>
            <ac:spMk id="148" creationId="{3CBFF108-7C6D-514C-AA3B-F870DC4E53E1}"/>
          </ac:spMkLst>
        </pc:spChg>
        <pc:spChg chg="add mod">
          <ac:chgData name="Fabio Leite" userId="558e1856aadaa8b5" providerId="LiveId" clId="{082D0771-2C0E-0E45-922C-665AB34F1AD0}" dt="2019-09-23T07:03:12.821" v="2102" actId="14100"/>
          <ac:spMkLst>
            <pc:docMk/>
            <pc:sldMk cId="1598773718" sldId="915"/>
            <ac:spMk id="149" creationId="{A1219E2E-9BB1-AA4B-9076-5878F078B7CD}"/>
          </ac:spMkLst>
        </pc:spChg>
        <pc:spChg chg="add del">
          <ac:chgData name="Fabio Leite" userId="558e1856aadaa8b5" providerId="LiveId" clId="{082D0771-2C0E-0E45-922C-665AB34F1AD0}" dt="2019-09-22T19:57:31.317" v="1418" actId="478"/>
          <ac:spMkLst>
            <pc:docMk/>
            <pc:sldMk cId="1598773718" sldId="915"/>
            <ac:spMk id="149" creationId="{DB91945F-03E2-9B46-9C2E-6C5AC44537F2}"/>
          </ac:spMkLst>
        </pc:spChg>
        <pc:spChg chg="add mod">
          <ac:chgData name="Fabio Leite" userId="558e1856aadaa8b5" providerId="LiveId" clId="{082D0771-2C0E-0E45-922C-665AB34F1AD0}" dt="2019-09-22T19:58:24.454" v="1430" actId="1076"/>
          <ac:spMkLst>
            <pc:docMk/>
            <pc:sldMk cId="1598773718" sldId="915"/>
            <ac:spMk id="150" creationId="{76D10CE5-EC94-234F-9991-E32BC714F248}"/>
          </ac:spMkLst>
        </pc:spChg>
        <pc:spChg chg="add mod">
          <ac:chgData name="Fabio Leite" userId="558e1856aadaa8b5" providerId="LiveId" clId="{082D0771-2C0E-0E45-922C-665AB34F1AD0}" dt="2019-09-22T20:30:04.379" v="1603" actId="1076"/>
          <ac:spMkLst>
            <pc:docMk/>
            <pc:sldMk cId="1598773718" sldId="915"/>
            <ac:spMk id="151" creationId="{904BE52B-648C-C242-94F0-A344C2AE7C19}"/>
          </ac:spMkLst>
        </pc:spChg>
        <pc:spChg chg="add mod">
          <ac:chgData name="Fabio Leite" userId="558e1856aadaa8b5" providerId="LiveId" clId="{082D0771-2C0E-0E45-922C-665AB34F1AD0}" dt="2019-09-22T19:48:30.796" v="1379" actId="1076"/>
          <ac:spMkLst>
            <pc:docMk/>
            <pc:sldMk cId="1598773718" sldId="915"/>
            <ac:spMk id="152" creationId="{7B9E2688-DD80-554B-8731-03C6E971487E}"/>
          </ac:spMkLst>
        </pc:spChg>
        <pc:spChg chg="add mod">
          <ac:chgData name="Fabio Leite" userId="558e1856aadaa8b5" providerId="LiveId" clId="{082D0771-2C0E-0E45-922C-665AB34F1AD0}" dt="2019-09-22T20:31:25.312" v="1618" actId="20577"/>
          <ac:spMkLst>
            <pc:docMk/>
            <pc:sldMk cId="1598773718" sldId="915"/>
            <ac:spMk id="153" creationId="{272D0F27-BB85-5240-A2B2-A458D8C0E495}"/>
          </ac:spMkLst>
        </pc:spChg>
        <pc:spChg chg="add mod">
          <ac:chgData name="Fabio Leite" userId="558e1856aadaa8b5" providerId="LiveId" clId="{082D0771-2C0E-0E45-922C-665AB34F1AD0}" dt="2019-09-22T20:31:27.613" v="1620" actId="20577"/>
          <ac:spMkLst>
            <pc:docMk/>
            <pc:sldMk cId="1598773718" sldId="915"/>
            <ac:spMk id="154" creationId="{F32457FE-8629-FE4E-B870-09953BD2739F}"/>
          </ac:spMkLst>
        </pc:spChg>
        <pc:spChg chg="add mod">
          <ac:chgData name="Fabio Leite" userId="558e1856aadaa8b5" providerId="LiveId" clId="{082D0771-2C0E-0E45-922C-665AB34F1AD0}" dt="2019-09-22T19:48:58.156" v="1386" actId="1076"/>
          <ac:spMkLst>
            <pc:docMk/>
            <pc:sldMk cId="1598773718" sldId="915"/>
            <ac:spMk id="155" creationId="{1C621D45-C1EA-CA45-9219-7F3F2B52ADAB}"/>
          </ac:spMkLst>
        </pc:spChg>
        <pc:spChg chg="add mod">
          <ac:chgData name="Fabio Leite" userId="558e1856aadaa8b5" providerId="LiveId" clId="{082D0771-2C0E-0E45-922C-665AB34F1AD0}" dt="2019-09-22T20:31:47.564" v="1626" actId="1076"/>
          <ac:spMkLst>
            <pc:docMk/>
            <pc:sldMk cId="1598773718" sldId="915"/>
            <ac:spMk id="156" creationId="{38ADCC56-DAD2-0149-8D81-A9BA16EA7AED}"/>
          </ac:spMkLst>
        </pc:spChg>
        <pc:spChg chg="add mod">
          <ac:chgData name="Fabio Leite" userId="558e1856aadaa8b5" providerId="LiveId" clId="{082D0771-2C0E-0E45-922C-665AB34F1AD0}" dt="2019-09-22T19:49:16.745" v="1391" actId="1076"/>
          <ac:spMkLst>
            <pc:docMk/>
            <pc:sldMk cId="1598773718" sldId="915"/>
            <ac:spMk id="157" creationId="{957E2953-998C-4E44-AEEE-9EC9B6659137}"/>
          </ac:spMkLst>
        </pc:spChg>
        <pc:spChg chg="add mod">
          <ac:chgData name="Fabio Leite" userId="558e1856aadaa8b5" providerId="LiveId" clId="{082D0771-2C0E-0E45-922C-665AB34F1AD0}" dt="2019-09-22T20:32:36.812" v="1636" actId="1076"/>
          <ac:spMkLst>
            <pc:docMk/>
            <pc:sldMk cId="1598773718" sldId="915"/>
            <ac:spMk id="158" creationId="{DD500DB7-FFAC-AB45-A5F2-D7128D059B25}"/>
          </ac:spMkLst>
        </pc:spChg>
        <pc:spChg chg="add mod">
          <ac:chgData name="Fabio Leite" userId="558e1856aadaa8b5" providerId="LiveId" clId="{082D0771-2C0E-0E45-922C-665AB34F1AD0}" dt="2019-09-22T19:49:20.846" v="1393" actId="1076"/>
          <ac:spMkLst>
            <pc:docMk/>
            <pc:sldMk cId="1598773718" sldId="915"/>
            <ac:spMk id="159" creationId="{B4E28503-C9AC-CC40-854A-08A889CC5135}"/>
          </ac:spMkLst>
        </pc:spChg>
        <pc:spChg chg="add mod">
          <ac:chgData name="Fabio Leite" userId="558e1856aadaa8b5" providerId="LiveId" clId="{082D0771-2C0E-0E45-922C-665AB34F1AD0}" dt="2019-09-23T07:03:08.354" v="2100" actId="14100"/>
          <ac:spMkLst>
            <pc:docMk/>
            <pc:sldMk cId="1598773718" sldId="915"/>
            <ac:spMk id="160" creationId="{07262CFC-86FC-EB43-9CDF-E280CCCF54E7}"/>
          </ac:spMkLst>
        </pc:spChg>
        <pc:spChg chg="add del mod">
          <ac:chgData name="Fabio Leite" userId="558e1856aadaa8b5" providerId="LiveId" clId="{082D0771-2C0E-0E45-922C-665AB34F1AD0}" dt="2019-09-22T20:32:38.702" v="1637" actId="478"/>
          <ac:spMkLst>
            <pc:docMk/>
            <pc:sldMk cId="1598773718" sldId="915"/>
            <ac:spMk id="161" creationId="{CB5C73AE-7DFA-8D4B-B322-EA2ABCA82F1C}"/>
          </ac:spMkLst>
        </pc:spChg>
        <pc:spChg chg="add mod">
          <ac:chgData name="Fabio Leite" userId="558e1856aadaa8b5" providerId="LiveId" clId="{082D0771-2C0E-0E45-922C-665AB34F1AD0}" dt="2019-09-22T20:01:28.256" v="1459" actId="1076"/>
          <ac:spMkLst>
            <pc:docMk/>
            <pc:sldMk cId="1598773718" sldId="915"/>
            <ac:spMk id="176" creationId="{BC2C14BF-9F00-4749-B74D-9E8BF8DFE643}"/>
          </ac:spMkLst>
        </pc:spChg>
        <pc:spChg chg="add mod">
          <ac:chgData name="Fabio Leite" userId="558e1856aadaa8b5" providerId="LiveId" clId="{082D0771-2C0E-0E45-922C-665AB34F1AD0}" dt="2019-09-22T20:01:23.516" v="1458" actId="1076"/>
          <ac:spMkLst>
            <pc:docMk/>
            <pc:sldMk cId="1598773718" sldId="915"/>
            <ac:spMk id="177" creationId="{47FC37F6-D39A-0341-9FA0-5DEF58828090}"/>
          </ac:spMkLst>
        </pc:spChg>
        <pc:spChg chg="add del">
          <ac:chgData name="Fabio Leite" userId="558e1856aadaa8b5" providerId="LiveId" clId="{082D0771-2C0E-0E45-922C-665AB34F1AD0}" dt="2019-09-22T20:23:30.487" v="1561" actId="478"/>
          <ac:spMkLst>
            <pc:docMk/>
            <pc:sldMk cId="1598773718" sldId="915"/>
            <ac:spMk id="184" creationId="{B4F0F65D-3C5B-A24F-B6BB-6F9642F01EC2}"/>
          </ac:spMkLst>
        </pc:spChg>
        <pc:spChg chg="add mod">
          <ac:chgData name="Fabio Leite" userId="558e1856aadaa8b5" providerId="LiveId" clId="{082D0771-2C0E-0E45-922C-665AB34F1AD0}" dt="2019-09-22T20:23:16.575" v="1557" actId="20577"/>
          <ac:spMkLst>
            <pc:docMk/>
            <pc:sldMk cId="1598773718" sldId="915"/>
            <ac:spMk id="185" creationId="{F4CD0C0D-2D3A-6948-8564-4E84A4DEC71A}"/>
          </ac:spMkLst>
        </pc:spChg>
        <pc:spChg chg="add mod">
          <ac:chgData name="Fabio Leite" userId="558e1856aadaa8b5" providerId="LiveId" clId="{082D0771-2C0E-0E45-922C-665AB34F1AD0}" dt="2019-09-22T20:22:51.696" v="1552" actId="1076"/>
          <ac:spMkLst>
            <pc:docMk/>
            <pc:sldMk cId="1598773718" sldId="915"/>
            <ac:spMk id="186" creationId="{696303D2-9364-1C4E-9209-A058CFCF78E6}"/>
          </ac:spMkLst>
        </pc:spChg>
        <pc:spChg chg="add mod">
          <ac:chgData name="Fabio Leite" userId="558e1856aadaa8b5" providerId="LiveId" clId="{082D0771-2C0E-0E45-922C-665AB34F1AD0}" dt="2019-09-22T20:34:14.296" v="1647" actId="403"/>
          <ac:spMkLst>
            <pc:docMk/>
            <pc:sldMk cId="1598773718" sldId="915"/>
            <ac:spMk id="188" creationId="{996D3634-4F04-4C4A-A30C-2CECB595E88F}"/>
          </ac:spMkLst>
        </pc:spChg>
        <pc:spChg chg="add del">
          <ac:chgData name="Fabio Leite" userId="558e1856aadaa8b5" providerId="LiveId" clId="{082D0771-2C0E-0E45-922C-665AB34F1AD0}" dt="2019-09-22T20:26:08.328" v="1585" actId="478"/>
          <ac:spMkLst>
            <pc:docMk/>
            <pc:sldMk cId="1598773718" sldId="915"/>
            <ac:spMk id="189" creationId="{ABBE0876-83C6-8441-A6B9-69440564A5F0}"/>
          </ac:spMkLst>
        </pc:spChg>
        <pc:spChg chg="add mod">
          <ac:chgData name="Fabio Leite" userId="558e1856aadaa8b5" providerId="LiveId" clId="{082D0771-2C0E-0E45-922C-665AB34F1AD0}" dt="2019-09-22T20:34:08.009" v="1644" actId="403"/>
          <ac:spMkLst>
            <pc:docMk/>
            <pc:sldMk cId="1598773718" sldId="915"/>
            <ac:spMk id="191" creationId="{7BF68DE1-7A08-F04B-8C78-4D7F105E9DF6}"/>
          </ac:spMkLst>
        </pc:spChg>
        <pc:spChg chg="add mod">
          <ac:chgData name="Fabio Leite" userId="558e1856aadaa8b5" providerId="LiveId" clId="{082D0771-2C0E-0E45-922C-665AB34F1AD0}" dt="2019-09-22T20:34:03.218" v="1641" actId="403"/>
          <ac:spMkLst>
            <pc:docMk/>
            <pc:sldMk cId="1598773718" sldId="915"/>
            <ac:spMk id="193" creationId="{F85A86B5-DC3B-6843-A796-055720D60E9D}"/>
          </ac:spMkLst>
        </pc:spChg>
        <pc:spChg chg="add mod">
          <ac:chgData name="Fabio Leite" userId="558e1856aadaa8b5" providerId="LiveId" clId="{082D0771-2C0E-0E45-922C-665AB34F1AD0}" dt="2019-09-22T20:32:19.997" v="1634" actId="20577"/>
          <ac:spMkLst>
            <pc:docMk/>
            <pc:sldMk cId="1598773718" sldId="915"/>
            <ac:spMk id="195" creationId="{ED9092E1-EB8F-BB4E-AC0F-C7B292EB42EF}"/>
          </ac:spMkLst>
        </pc:spChg>
        <pc:spChg chg="add mod">
          <ac:chgData name="Fabio Leite" userId="558e1856aadaa8b5" providerId="LiveId" clId="{082D0771-2C0E-0E45-922C-665AB34F1AD0}" dt="2019-09-22T20:38:25.239" v="1686" actId="1076"/>
          <ac:spMkLst>
            <pc:docMk/>
            <pc:sldMk cId="1598773718" sldId="915"/>
            <ac:spMk id="196" creationId="{12C6F205-9DA1-754F-B9B1-95A82F6A729A}"/>
          </ac:spMkLst>
        </pc:spChg>
        <pc:spChg chg="add mod">
          <ac:chgData name="Fabio Leite" userId="558e1856aadaa8b5" providerId="LiveId" clId="{082D0771-2C0E-0E45-922C-665AB34F1AD0}" dt="2019-09-22T20:38:57.516" v="1694" actId="1076"/>
          <ac:spMkLst>
            <pc:docMk/>
            <pc:sldMk cId="1598773718" sldId="915"/>
            <ac:spMk id="197" creationId="{88CFD409-39CD-534E-92A7-458674ED0B41}"/>
          </ac:spMkLst>
        </pc:spChg>
        <pc:spChg chg="add mod">
          <ac:chgData name="Fabio Leite" userId="558e1856aadaa8b5" providerId="LiveId" clId="{082D0771-2C0E-0E45-922C-665AB34F1AD0}" dt="2019-09-22T20:39:32.739" v="1747" actId="1076"/>
          <ac:spMkLst>
            <pc:docMk/>
            <pc:sldMk cId="1598773718" sldId="915"/>
            <ac:spMk id="199" creationId="{52C2C5F8-E555-2F42-BAB8-22C2C84E97C2}"/>
          </ac:spMkLst>
        </pc:spChg>
        <pc:picChg chg="add del mod">
          <ac:chgData name="Fabio Leite" userId="558e1856aadaa8b5" providerId="LiveId" clId="{082D0771-2C0E-0E45-922C-665AB34F1AD0}" dt="2019-09-22T19:58:41.504" v="1433" actId="478"/>
          <ac:picMkLst>
            <pc:docMk/>
            <pc:sldMk cId="1598773718" sldId="915"/>
            <ac:picMk id="118" creationId="{5CC2C561-D61B-B743-8C8A-2BFAF38CFE56}"/>
          </ac:picMkLst>
        </pc:picChg>
        <pc:picChg chg="add del mod">
          <ac:chgData name="Fabio Leite" userId="558e1856aadaa8b5" providerId="LiveId" clId="{082D0771-2C0E-0E45-922C-665AB34F1AD0}" dt="2019-09-22T19:57:27.291" v="1417" actId="478"/>
          <ac:picMkLst>
            <pc:docMk/>
            <pc:sldMk cId="1598773718" sldId="915"/>
            <ac:picMk id="119" creationId="{2B4DE1EE-B651-314D-A47B-49949A6857F0}"/>
          </ac:picMkLst>
        </pc:picChg>
        <pc:picChg chg="add mod">
          <ac:chgData name="Fabio Leite" userId="558e1856aadaa8b5" providerId="LiveId" clId="{082D0771-2C0E-0E45-922C-665AB34F1AD0}" dt="2019-09-22T19:57:12.972" v="1410" actId="1076"/>
          <ac:picMkLst>
            <pc:docMk/>
            <pc:sldMk cId="1598773718" sldId="915"/>
            <ac:picMk id="120" creationId="{1D50BAF3-7643-2848-A4EF-37D4175DF307}"/>
          </ac:picMkLst>
        </pc:picChg>
        <pc:picChg chg="add del mod">
          <ac:chgData name="Fabio Leite" userId="558e1856aadaa8b5" providerId="LiveId" clId="{082D0771-2C0E-0E45-922C-665AB34F1AD0}" dt="2019-09-22T19:58:09.363" v="1425" actId="478"/>
          <ac:picMkLst>
            <pc:docMk/>
            <pc:sldMk cId="1598773718" sldId="915"/>
            <ac:picMk id="121" creationId="{25F61F1E-86BB-1D4D-A652-F7E1E03DF7B7}"/>
          </ac:picMkLst>
        </pc:picChg>
        <pc:picChg chg="add del mod">
          <ac:chgData name="Fabio Leite" userId="558e1856aadaa8b5" providerId="LiveId" clId="{082D0771-2C0E-0E45-922C-665AB34F1AD0}" dt="2019-09-22T20:31:56.167" v="1627" actId="478"/>
          <ac:picMkLst>
            <pc:docMk/>
            <pc:sldMk cId="1598773718" sldId="915"/>
            <ac:picMk id="160" creationId="{D7F17BBA-20D8-4042-9B94-CAD62BA74152}"/>
          </ac:picMkLst>
        </pc:picChg>
        <pc:picChg chg="add del mod">
          <ac:chgData name="Fabio Leite" userId="558e1856aadaa8b5" providerId="LiveId" clId="{082D0771-2C0E-0E45-922C-665AB34F1AD0}" dt="2019-09-22T19:57:15.678" v="1412" actId="478"/>
          <ac:picMkLst>
            <pc:docMk/>
            <pc:sldMk cId="1598773718" sldId="915"/>
            <ac:picMk id="162" creationId="{73CBBD31-A7E2-F445-B743-0B5F34CAA8ED}"/>
          </ac:picMkLst>
        </pc:picChg>
        <pc:picChg chg="add del mod">
          <ac:chgData name="Fabio Leite" userId="558e1856aadaa8b5" providerId="LiveId" clId="{082D0771-2C0E-0E45-922C-665AB34F1AD0}" dt="2019-09-22T19:57:14.568" v="1411" actId="478"/>
          <ac:picMkLst>
            <pc:docMk/>
            <pc:sldMk cId="1598773718" sldId="915"/>
            <ac:picMk id="163" creationId="{01BE2815-1132-B141-9F35-91018CA326A8}"/>
          </ac:picMkLst>
        </pc:picChg>
        <pc:picChg chg="add mod">
          <ac:chgData name="Fabio Leite" userId="558e1856aadaa8b5" providerId="LiveId" clId="{082D0771-2C0E-0E45-922C-665AB34F1AD0}" dt="2019-09-22T19:57:20.358" v="1414" actId="1076"/>
          <ac:picMkLst>
            <pc:docMk/>
            <pc:sldMk cId="1598773718" sldId="915"/>
            <ac:picMk id="164" creationId="{632CE9D2-3D4C-414E-8AA4-8ABF94D97A47}"/>
          </ac:picMkLst>
        </pc:picChg>
        <pc:picChg chg="add mod">
          <ac:chgData name="Fabio Leite" userId="558e1856aadaa8b5" providerId="LiveId" clId="{082D0771-2C0E-0E45-922C-665AB34F1AD0}" dt="2019-09-22T19:57:24.183" v="1416" actId="1076"/>
          <ac:picMkLst>
            <pc:docMk/>
            <pc:sldMk cId="1598773718" sldId="915"/>
            <ac:picMk id="165" creationId="{B8161534-DEF9-974C-86D9-3301F0EB94EE}"/>
          </ac:picMkLst>
        </pc:picChg>
        <pc:picChg chg="add mod">
          <ac:chgData name="Fabio Leite" userId="558e1856aadaa8b5" providerId="LiveId" clId="{082D0771-2C0E-0E45-922C-665AB34F1AD0}" dt="2019-09-22T20:26:58.729" v="1591" actId="1076"/>
          <ac:picMkLst>
            <pc:docMk/>
            <pc:sldMk cId="1598773718" sldId="915"/>
            <ac:picMk id="166" creationId="{50356D6A-A5A2-FD4C-8653-4F875C67C30C}"/>
          </ac:picMkLst>
        </pc:picChg>
        <pc:picChg chg="add del mod">
          <ac:chgData name="Fabio Leite" userId="558e1856aadaa8b5" providerId="LiveId" clId="{082D0771-2C0E-0E45-922C-665AB34F1AD0}" dt="2019-09-22T20:18:07.963" v="1522" actId="478"/>
          <ac:picMkLst>
            <pc:docMk/>
            <pc:sldMk cId="1598773718" sldId="915"/>
            <ac:picMk id="167" creationId="{87ACEDEE-0E90-CA4A-9EBE-63C2066BC928}"/>
          </ac:picMkLst>
        </pc:picChg>
        <pc:picChg chg="add mod">
          <ac:chgData name="Fabio Leite" userId="558e1856aadaa8b5" providerId="LiveId" clId="{082D0771-2C0E-0E45-922C-665AB34F1AD0}" dt="2019-09-22T20:31:37.215" v="1622" actId="1076"/>
          <ac:picMkLst>
            <pc:docMk/>
            <pc:sldMk cId="1598773718" sldId="915"/>
            <ac:picMk id="168" creationId="{5DEF058D-EAC4-0C41-9B41-3BF0A22AA2DE}"/>
          </ac:picMkLst>
        </pc:picChg>
        <pc:picChg chg="add mod">
          <ac:chgData name="Fabio Leite" userId="558e1856aadaa8b5" providerId="LiveId" clId="{082D0771-2C0E-0E45-922C-665AB34F1AD0}" dt="2019-09-22T20:31:39.101" v="1623" actId="1076"/>
          <ac:picMkLst>
            <pc:docMk/>
            <pc:sldMk cId="1598773718" sldId="915"/>
            <ac:picMk id="169" creationId="{A836052A-2D2E-ED4D-8D16-EFD3180DEE1F}"/>
          </ac:picMkLst>
        </pc:picChg>
        <pc:picChg chg="add del mod">
          <ac:chgData name="Fabio Leite" userId="558e1856aadaa8b5" providerId="LiveId" clId="{082D0771-2C0E-0E45-922C-665AB34F1AD0}" dt="2019-09-22T20:31:58.058" v="1628" actId="478"/>
          <ac:picMkLst>
            <pc:docMk/>
            <pc:sldMk cId="1598773718" sldId="915"/>
            <ac:picMk id="170" creationId="{15E42D84-3AB7-7F4C-BDDE-C0AA6C8536EB}"/>
          </ac:picMkLst>
        </pc:picChg>
        <pc:picChg chg="add mod">
          <ac:chgData name="Fabio Leite" userId="558e1856aadaa8b5" providerId="LiveId" clId="{082D0771-2C0E-0E45-922C-665AB34F1AD0}" dt="2019-09-22T20:23:57.256" v="1564" actId="1076"/>
          <ac:picMkLst>
            <pc:docMk/>
            <pc:sldMk cId="1598773718" sldId="915"/>
            <ac:picMk id="171" creationId="{694374E3-26FD-BD48-86F0-E3645A1FAF0B}"/>
          </ac:picMkLst>
        </pc:picChg>
        <pc:picChg chg="add del mod">
          <ac:chgData name="Fabio Leite" userId="558e1856aadaa8b5" providerId="LiveId" clId="{082D0771-2C0E-0E45-922C-665AB34F1AD0}" dt="2019-09-22T19:59:04.276" v="1438" actId="478"/>
          <ac:picMkLst>
            <pc:docMk/>
            <pc:sldMk cId="1598773718" sldId="915"/>
            <ac:picMk id="172" creationId="{FC6E5FCD-B8B4-334C-A75C-F25617D9CF4F}"/>
          </ac:picMkLst>
        </pc:picChg>
        <pc:picChg chg="add mod">
          <ac:chgData name="Fabio Leite" userId="558e1856aadaa8b5" providerId="LiveId" clId="{082D0771-2C0E-0E45-922C-665AB34F1AD0}" dt="2019-09-22T20:23:59.866" v="1565" actId="1076"/>
          <ac:picMkLst>
            <pc:docMk/>
            <pc:sldMk cId="1598773718" sldId="915"/>
            <ac:picMk id="173" creationId="{4231366A-165F-8741-8897-F190C752FA0E}"/>
          </ac:picMkLst>
        </pc:picChg>
        <pc:picChg chg="add del mod">
          <ac:chgData name="Fabio Leite" userId="558e1856aadaa8b5" providerId="LiveId" clId="{082D0771-2C0E-0E45-922C-665AB34F1AD0}" dt="2019-09-22T20:18:03.321" v="1520" actId="478"/>
          <ac:picMkLst>
            <pc:docMk/>
            <pc:sldMk cId="1598773718" sldId="915"/>
            <ac:picMk id="175" creationId="{8068CF16-36C2-3445-B1D4-7CE73B695AF3}"/>
          </ac:picMkLst>
        </pc:picChg>
        <pc:picChg chg="add mod">
          <ac:chgData name="Fabio Leite" userId="558e1856aadaa8b5" providerId="LiveId" clId="{082D0771-2C0E-0E45-922C-665AB34F1AD0}" dt="2019-09-22T20:27:06.039" v="1593" actId="1076"/>
          <ac:picMkLst>
            <pc:docMk/>
            <pc:sldMk cId="1598773718" sldId="915"/>
            <ac:picMk id="180" creationId="{43E689B0-EE35-FB42-BC7E-B6F5737CD732}"/>
          </ac:picMkLst>
        </pc:picChg>
        <pc:picChg chg="add mod">
          <ac:chgData name="Fabio Leite" userId="558e1856aadaa8b5" providerId="LiveId" clId="{082D0771-2C0E-0E45-922C-665AB34F1AD0}" dt="2019-09-22T20:39:08.569" v="1696" actId="1076"/>
          <ac:picMkLst>
            <pc:docMk/>
            <pc:sldMk cId="1598773718" sldId="915"/>
            <ac:picMk id="198" creationId="{8CA71AA4-A607-4B4C-902E-4CA61358A9E7}"/>
          </ac:picMkLst>
        </pc:picChg>
        <pc:cxnChg chg="add del mod">
          <ac:chgData name="Fabio Leite" userId="558e1856aadaa8b5" providerId="LiveId" clId="{082D0771-2C0E-0E45-922C-665AB34F1AD0}" dt="2019-09-22T20:19:48.584" v="1525" actId="478"/>
          <ac:cxnSpMkLst>
            <pc:docMk/>
            <pc:sldMk cId="1598773718" sldId="915"/>
            <ac:cxnSpMk id="4" creationId="{2F619E52-964A-4C48-B234-AF142E4BA757}"/>
          </ac:cxnSpMkLst>
        </pc:cxnChg>
        <pc:cxnChg chg="add del mod">
          <ac:chgData name="Fabio Leite" userId="558e1856aadaa8b5" providerId="LiveId" clId="{082D0771-2C0E-0E45-922C-665AB34F1AD0}" dt="2019-09-22T20:19:43.378" v="1524" actId="478"/>
          <ac:cxnSpMkLst>
            <pc:docMk/>
            <pc:sldMk cId="1598773718" sldId="915"/>
            <ac:cxnSpMk id="17" creationId="{0FC1D4E4-74FA-F54E-8FEB-38D0D4006EA2}"/>
          </ac:cxnSpMkLst>
        </pc:cxnChg>
        <pc:cxnChg chg="del">
          <ac:chgData name="Fabio Leite" userId="558e1856aadaa8b5" providerId="LiveId" clId="{082D0771-2C0E-0E45-922C-665AB34F1AD0}" dt="2019-09-22T20:23:06.300" v="1555" actId="478"/>
          <ac:cxnSpMkLst>
            <pc:docMk/>
            <pc:sldMk cId="1598773718" sldId="915"/>
            <ac:cxnSpMk id="38" creationId="{3ADB6339-0ED7-3744-8251-402DC5B05F2A}"/>
          </ac:cxnSpMkLst>
        </pc:cxnChg>
        <pc:cxnChg chg="add mod">
          <ac:chgData name="Fabio Leite" userId="558e1856aadaa8b5" providerId="LiveId" clId="{082D0771-2C0E-0E45-922C-665AB34F1AD0}" dt="2019-09-22T20:34:14.296" v="1647" actId="403"/>
          <ac:cxnSpMkLst>
            <pc:docMk/>
            <pc:sldMk cId="1598773718" sldId="915"/>
            <ac:cxnSpMk id="50" creationId="{3CE00D05-2CB2-9F45-B8C4-DE5F653054C5}"/>
          </ac:cxnSpMkLst>
        </pc:cxnChg>
        <pc:cxnChg chg="mod">
          <ac:chgData name="Fabio Leite" userId="558e1856aadaa8b5" providerId="LiveId" clId="{082D0771-2C0E-0E45-922C-665AB34F1AD0}" dt="2019-09-22T20:21:01.849" v="1535" actId="693"/>
          <ac:cxnSpMkLst>
            <pc:docMk/>
            <pc:sldMk cId="1598773718" sldId="915"/>
            <ac:cxnSpMk id="80" creationId="{20295D49-C915-1646-92C1-A0449E520E57}"/>
          </ac:cxnSpMkLst>
        </pc:cxnChg>
        <pc:cxnChg chg="add mod">
          <ac:chgData name="Fabio Leite" userId="558e1856aadaa8b5" providerId="LiveId" clId="{082D0771-2C0E-0E45-922C-665AB34F1AD0}" dt="2019-09-22T20:21:12.889" v="1537" actId="208"/>
          <ac:cxnSpMkLst>
            <pc:docMk/>
            <pc:sldMk cId="1598773718" sldId="915"/>
            <ac:cxnSpMk id="174" creationId="{1953D2F6-37F7-EB4F-9EC2-FC3C47B7CEF0}"/>
          </ac:cxnSpMkLst>
        </pc:cxnChg>
        <pc:cxnChg chg="add del mod">
          <ac:chgData name="Fabio Leite" userId="558e1856aadaa8b5" providerId="LiveId" clId="{082D0771-2C0E-0E45-922C-665AB34F1AD0}" dt="2019-09-22T20:19:50.444" v="1526" actId="478"/>
          <ac:cxnSpMkLst>
            <pc:docMk/>
            <pc:sldMk cId="1598773718" sldId="915"/>
            <ac:cxnSpMk id="178" creationId="{9A95C1AD-72DD-3A4A-ADBC-2096610FCB8A}"/>
          </ac:cxnSpMkLst>
        </pc:cxnChg>
        <pc:cxnChg chg="add del mod">
          <ac:chgData name="Fabio Leite" userId="558e1856aadaa8b5" providerId="LiveId" clId="{082D0771-2C0E-0E45-922C-665AB34F1AD0}" dt="2019-09-22T20:26:14.502" v="1587" actId="478"/>
          <ac:cxnSpMkLst>
            <pc:docMk/>
            <pc:sldMk cId="1598773718" sldId="915"/>
            <ac:cxnSpMk id="179" creationId="{080C620B-8FE1-784A-8F28-61B6F6BA4E86}"/>
          </ac:cxnSpMkLst>
        </pc:cxnChg>
        <pc:cxnChg chg="add del mod">
          <ac:chgData name="Fabio Leite" userId="558e1856aadaa8b5" providerId="LiveId" clId="{082D0771-2C0E-0E45-922C-665AB34F1AD0}" dt="2019-09-22T20:27:07.195" v="1594" actId="478"/>
          <ac:cxnSpMkLst>
            <pc:docMk/>
            <pc:sldMk cId="1598773718" sldId="915"/>
            <ac:cxnSpMk id="181" creationId="{58DE382D-5706-BF43-8EC9-08BF49438A61}"/>
          </ac:cxnSpMkLst>
        </pc:cxnChg>
        <pc:cxnChg chg="add del mod">
          <ac:chgData name="Fabio Leite" userId="558e1856aadaa8b5" providerId="LiveId" clId="{082D0771-2C0E-0E45-922C-665AB34F1AD0}" dt="2019-09-22T20:31:40.890" v="1624" actId="478"/>
          <ac:cxnSpMkLst>
            <pc:docMk/>
            <pc:sldMk cId="1598773718" sldId="915"/>
            <ac:cxnSpMk id="182" creationId="{09EF059B-A7BA-A24B-988F-FEAFC21D0D1B}"/>
          </ac:cxnSpMkLst>
        </pc:cxnChg>
        <pc:cxnChg chg="add del mod">
          <ac:chgData name="Fabio Leite" userId="558e1856aadaa8b5" providerId="LiveId" clId="{082D0771-2C0E-0E45-922C-665AB34F1AD0}" dt="2019-09-22T20:32:01.171" v="1630" actId="478"/>
          <ac:cxnSpMkLst>
            <pc:docMk/>
            <pc:sldMk cId="1598773718" sldId="915"/>
            <ac:cxnSpMk id="183" creationId="{9E8B252A-9275-6749-8AE8-2AA4749A4FFD}"/>
          </ac:cxnSpMkLst>
        </pc:cxnChg>
        <pc:cxnChg chg="add mod">
          <ac:chgData name="Fabio Leite" userId="558e1856aadaa8b5" providerId="LiveId" clId="{082D0771-2C0E-0E45-922C-665AB34F1AD0}" dt="2019-09-22T20:23:25.499" v="1560" actId="14100"/>
          <ac:cxnSpMkLst>
            <pc:docMk/>
            <pc:sldMk cId="1598773718" sldId="915"/>
            <ac:cxnSpMk id="187" creationId="{E68DED20-DCA1-F249-A167-8E9F043C03A0}"/>
          </ac:cxnSpMkLst>
        </pc:cxnChg>
        <pc:cxnChg chg="add del mod">
          <ac:chgData name="Fabio Leite" userId="558e1856aadaa8b5" providerId="LiveId" clId="{082D0771-2C0E-0E45-922C-665AB34F1AD0}" dt="2019-09-22T20:26:09.652" v="1586" actId="478"/>
          <ac:cxnSpMkLst>
            <pc:docMk/>
            <pc:sldMk cId="1598773718" sldId="915"/>
            <ac:cxnSpMk id="190" creationId="{44A830CF-D3CE-D246-99E2-EE0B00C8C407}"/>
          </ac:cxnSpMkLst>
        </pc:cxnChg>
        <pc:cxnChg chg="add mod">
          <ac:chgData name="Fabio Leite" userId="558e1856aadaa8b5" providerId="LiveId" clId="{082D0771-2C0E-0E45-922C-665AB34F1AD0}" dt="2019-09-22T20:34:08.009" v="1644" actId="403"/>
          <ac:cxnSpMkLst>
            <pc:docMk/>
            <pc:sldMk cId="1598773718" sldId="915"/>
            <ac:cxnSpMk id="192" creationId="{73ABF072-4C1F-C040-A0CF-45303F81481C}"/>
          </ac:cxnSpMkLst>
        </pc:cxnChg>
        <pc:cxnChg chg="add mod">
          <ac:chgData name="Fabio Leite" userId="558e1856aadaa8b5" providerId="LiveId" clId="{082D0771-2C0E-0E45-922C-665AB34F1AD0}" dt="2019-09-22T20:30:43.124" v="1608" actId="14100"/>
          <ac:cxnSpMkLst>
            <pc:docMk/>
            <pc:sldMk cId="1598773718" sldId="915"/>
            <ac:cxnSpMk id="194" creationId="{D3C50E1F-8392-7A40-9A69-4C9EED4BA9BD}"/>
          </ac:cxnSpMkLst>
        </pc:cxnChg>
      </pc:sldChg>
      <pc:sldChg chg="addSp delSp modSp add delAnim modAnim">
        <pc:chgData name="Fabio Leite" userId="558e1856aadaa8b5" providerId="LiveId" clId="{082D0771-2C0E-0E45-922C-665AB34F1AD0}" dt="2019-09-24T00:41:09.666" v="2905" actId="20577"/>
        <pc:sldMkLst>
          <pc:docMk/>
          <pc:sldMk cId="1396608184" sldId="916"/>
        </pc:sldMkLst>
        <pc:spChg chg="del mod">
          <ac:chgData name="Fabio Leite" userId="558e1856aadaa8b5" providerId="LiveId" clId="{082D0771-2C0E-0E45-922C-665AB34F1AD0}" dt="2019-09-22T15:32:58.766" v="132" actId="478"/>
          <ac:spMkLst>
            <pc:docMk/>
            <pc:sldMk cId="1396608184" sldId="916"/>
            <ac:spMk id="6" creationId="{00000000-0000-0000-0000-000000000000}"/>
          </ac:spMkLst>
        </pc:spChg>
        <pc:spChg chg="add mod topLvl">
          <ac:chgData name="Fabio Leite" userId="558e1856aadaa8b5" providerId="LiveId" clId="{082D0771-2C0E-0E45-922C-665AB34F1AD0}" dt="2019-09-24T00:08:08.876" v="2603" actId="1076"/>
          <ac:spMkLst>
            <pc:docMk/>
            <pc:sldMk cId="1396608184" sldId="916"/>
            <ac:spMk id="28" creationId="{F0A14C31-5234-AB4F-A3C7-D01E1BACEA0F}"/>
          </ac:spMkLst>
        </pc:spChg>
        <pc:spChg chg="del mod">
          <ac:chgData name="Fabio Leite" userId="558e1856aadaa8b5" providerId="LiveId" clId="{082D0771-2C0E-0E45-922C-665AB34F1AD0}" dt="2019-09-22T15:33:19.010" v="136" actId="478"/>
          <ac:spMkLst>
            <pc:docMk/>
            <pc:sldMk cId="1396608184" sldId="916"/>
            <ac:spMk id="29" creationId="{00000000-0000-0000-0000-000000000000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32" creationId="{00000000-0000-0000-0000-000000000000}"/>
          </ac:spMkLst>
        </pc:spChg>
        <pc:spChg chg="add del mod topLvl">
          <ac:chgData name="Fabio Leite" userId="558e1856aadaa8b5" providerId="LiveId" clId="{082D0771-2C0E-0E45-922C-665AB34F1AD0}" dt="2019-09-24T00:09:44.955" v="2614" actId="478"/>
          <ac:spMkLst>
            <pc:docMk/>
            <pc:sldMk cId="1396608184" sldId="916"/>
            <ac:spMk id="33" creationId="{AB47B481-7C32-6A42-B8BC-BC70C9A7ED99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34" creationId="{00000000-0000-0000-0000-000000000000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35" creationId="{00000000-0000-0000-0000-000000000000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36" creationId="{00000000-0000-0000-0000-000000000000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37" creationId="{00000000-0000-0000-0000-000000000000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38" creationId="{00000000-0000-0000-0000-000000000000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39" creationId="{00000000-0000-0000-0000-000000000000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41" creationId="{00000000-0000-0000-0000-000000000000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43" creationId="{00000000-0000-0000-0000-000000000000}"/>
          </ac:spMkLst>
        </pc:spChg>
        <pc:spChg chg="add del mod">
          <ac:chgData name="Fabio Leite" userId="558e1856aadaa8b5" providerId="LiveId" clId="{082D0771-2C0E-0E45-922C-665AB34F1AD0}" dt="2019-09-22T15:50:34.866" v="293" actId="478"/>
          <ac:spMkLst>
            <pc:docMk/>
            <pc:sldMk cId="1396608184" sldId="916"/>
            <ac:spMk id="48" creationId="{5B7B0551-B511-8340-945A-288A05F868B6}"/>
          </ac:spMkLst>
        </pc:spChg>
        <pc:spChg chg="add del mod topLvl">
          <ac:chgData name="Fabio Leite" userId="558e1856aadaa8b5" providerId="LiveId" clId="{082D0771-2C0E-0E45-922C-665AB34F1AD0}" dt="2019-09-24T00:29:04.199" v="2800" actId="478"/>
          <ac:spMkLst>
            <pc:docMk/>
            <pc:sldMk cId="1396608184" sldId="916"/>
            <ac:spMk id="49" creationId="{91F70DDE-EBCB-034B-AEF5-45AFF730FE3E}"/>
          </ac:spMkLst>
        </pc:spChg>
        <pc:spChg chg="del mod">
          <ac:chgData name="Fabio Leite" userId="558e1856aadaa8b5" providerId="LiveId" clId="{082D0771-2C0E-0E45-922C-665AB34F1AD0}" dt="2019-09-22T15:46:03.692" v="277" actId="478"/>
          <ac:spMkLst>
            <pc:docMk/>
            <pc:sldMk cId="1396608184" sldId="916"/>
            <ac:spMk id="56" creationId="{00000000-0000-0000-0000-000000000000}"/>
          </ac:spMkLst>
        </pc:spChg>
        <pc:spChg chg="add del mod topLvl">
          <ac:chgData name="Fabio Leite" userId="558e1856aadaa8b5" providerId="LiveId" clId="{082D0771-2C0E-0E45-922C-665AB34F1AD0}" dt="2019-09-24T00:23:04.186" v="2737" actId="478"/>
          <ac:spMkLst>
            <pc:docMk/>
            <pc:sldMk cId="1396608184" sldId="916"/>
            <ac:spMk id="58" creationId="{46AA80EE-6BE0-8A4A-B6A3-343BF68880A5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67" creationId="{00000000-0000-0000-0000-000000000000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68" creationId="{00000000-0000-0000-0000-000000000000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69" creationId="{00000000-0000-0000-0000-000000000000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70" creationId="{00000000-0000-0000-0000-000000000000}"/>
          </ac:spMkLst>
        </pc:spChg>
        <pc:spChg chg="add del mod">
          <ac:chgData name="Fabio Leite" userId="558e1856aadaa8b5" providerId="LiveId" clId="{082D0771-2C0E-0E45-922C-665AB34F1AD0}" dt="2019-09-24T00:24:47.774" v="2756" actId="478"/>
          <ac:spMkLst>
            <pc:docMk/>
            <pc:sldMk cId="1396608184" sldId="916"/>
            <ac:spMk id="71" creationId="{8A018AEC-71A5-0C4F-99F0-698E3D77190C}"/>
          </ac:spMkLst>
        </pc:spChg>
        <pc:spChg chg="add del mod">
          <ac:chgData name="Fabio Leite" userId="558e1856aadaa8b5" providerId="LiveId" clId="{082D0771-2C0E-0E45-922C-665AB34F1AD0}" dt="2019-09-24T00:25:05.599" v="2759" actId="478"/>
          <ac:spMkLst>
            <pc:docMk/>
            <pc:sldMk cId="1396608184" sldId="916"/>
            <ac:spMk id="72" creationId="{E2E617DF-3D06-F640-AE4F-7B810018416A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73" creationId="{00000000-0000-0000-0000-000000000000}"/>
          </ac:spMkLst>
        </pc:spChg>
        <pc:spChg chg="add del mod">
          <ac:chgData name="Fabio Leite" userId="558e1856aadaa8b5" providerId="LiveId" clId="{082D0771-2C0E-0E45-922C-665AB34F1AD0}" dt="2019-09-24T00:25:37.699" v="2762" actId="478"/>
          <ac:spMkLst>
            <pc:docMk/>
            <pc:sldMk cId="1396608184" sldId="916"/>
            <ac:spMk id="73" creationId="{281A3B69-8DF2-7945-BF2E-26C26EB7D29C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74" creationId="{00000000-0000-0000-0000-000000000000}"/>
          </ac:spMkLst>
        </pc:spChg>
        <pc:spChg chg="add del mod">
          <ac:chgData name="Fabio Leite" userId="558e1856aadaa8b5" providerId="LiveId" clId="{082D0771-2C0E-0E45-922C-665AB34F1AD0}" dt="2019-09-24T00:26:23.885" v="2773" actId="478"/>
          <ac:spMkLst>
            <pc:docMk/>
            <pc:sldMk cId="1396608184" sldId="916"/>
            <ac:spMk id="74" creationId="{080E7948-D7F7-9442-B252-157D1CE487BC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75" creationId="{00000000-0000-0000-0000-000000000000}"/>
          </ac:spMkLst>
        </pc:spChg>
        <pc:spChg chg="add del mod">
          <ac:chgData name="Fabio Leite" userId="558e1856aadaa8b5" providerId="LiveId" clId="{082D0771-2C0E-0E45-922C-665AB34F1AD0}" dt="2019-09-24T00:26:37.354" v="2775" actId="478"/>
          <ac:spMkLst>
            <pc:docMk/>
            <pc:sldMk cId="1396608184" sldId="916"/>
            <ac:spMk id="75" creationId="{7C1BAF2C-B760-0743-8A2A-F8DDDA75201A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76" creationId="{00000000-0000-0000-0000-000000000000}"/>
          </ac:spMkLst>
        </pc:spChg>
        <pc:spChg chg="add del mod">
          <ac:chgData name="Fabio Leite" userId="558e1856aadaa8b5" providerId="LiveId" clId="{082D0771-2C0E-0E45-922C-665AB34F1AD0}" dt="2019-09-24T00:27:12.448" v="2779" actId="478"/>
          <ac:spMkLst>
            <pc:docMk/>
            <pc:sldMk cId="1396608184" sldId="916"/>
            <ac:spMk id="76" creationId="{1526DB07-8939-F948-A62E-8F9079FE165E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79" creationId="{00000000-0000-0000-0000-000000000000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80" creationId="{00000000-0000-0000-0000-000000000000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81" creationId="{00000000-0000-0000-0000-000000000000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82" creationId="{00000000-0000-0000-0000-000000000000}"/>
          </ac:spMkLst>
        </pc:spChg>
        <pc:spChg chg="add mod">
          <ac:chgData name="Fabio Leite" userId="558e1856aadaa8b5" providerId="LiveId" clId="{082D0771-2C0E-0E45-922C-665AB34F1AD0}" dt="2019-09-24T00:40:49.389" v="2901" actId="1582"/>
          <ac:spMkLst>
            <pc:docMk/>
            <pc:sldMk cId="1396608184" sldId="916"/>
            <ac:spMk id="83" creationId="{5639F2AE-FCBC-5A4E-83F0-CF6516B2A4CA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93" creationId="{00000000-0000-0000-0000-000000000000}"/>
          </ac:spMkLst>
        </pc:spChg>
        <pc:spChg chg="mod topLvl">
          <ac:chgData name="Fabio Leite" userId="558e1856aadaa8b5" providerId="LiveId" clId="{082D0771-2C0E-0E45-922C-665AB34F1AD0}" dt="2019-09-24T00:08:08.876" v="2603" actId="1076"/>
          <ac:spMkLst>
            <pc:docMk/>
            <pc:sldMk cId="1396608184" sldId="916"/>
            <ac:spMk id="110" creationId="{00000000-0000-0000-0000-000000000000}"/>
          </ac:spMkLst>
        </pc:spChg>
        <pc:spChg chg="del mod topLvl">
          <ac:chgData name="Fabio Leite" userId="558e1856aadaa8b5" providerId="LiveId" clId="{082D0771-2C0E-0E45-922C-665AB34F1AD0}" dt="2019-09-24T00:31:01.914" v="2818" actId="478"/>
          <ac:spMkLst>
            <pc:docMk/>
            <pc:sldMk cId="1396608184" sldId="916"/>
            <ac:spMk id="111" creationId="{00000000-0000-0000-0000-000000000000}"/>
          </ac:spMkLst>
        </pc:spChg>
        <pc:spChg chg="del mod topLvl">
          <ac:chgData name="Fabio Leite" userId="558e1856aadaa8b5" providerId="LiveId" clId="{082D0771-2C0E-0E45-922C-665AB34F1AD0}" dt="2019-09-22T15:33:31.296" v="138" actId="478"/>
          <ac:spMkLst>
            <pc:docMk/>
            <pc:sldMk cId="1396608184" sldId="916"/>
            <ac:spMk id="118" creationId="{00000000-0000-0000-0000-000000000000}"/>
          </ac:spMkLst>
        </pc:spChg>
        <pc:spChg chg="del mod topLvl">
          <ac:chgData name="Fabio Leite" userId="558e1856aadaa8b5" providerId="LiveId" clId="{082D0771-2C0E-0E45-922C-665AB34F1AD0}" dt="2019-09-22T15:44:50.015" v="245" actId="478"/>
          <ac:spMkLst>
            <pc:docMk/>
            <pc:sldMk cId="1396608184" sldId="916"/>
            <ac:spMk id="121" creationId="{00000000-0000-0000-0000-000000000000}"/>
          </ac:spMkLst>
        </pc:spChg>
        <pc:spChg chg="del mod topLvl">
          <ac:chgData name="Fabio Leite" userId="558e1856aadaa8b5" providerId="LiveId" clId="{082D0771-2C0E-0E45-922C-665AB34F1AD0}" dt="2019-09-22T15:53:54.247" v="335" actId="478"/>
          <ac:spMkLst>
            <pc:docMk/>
            <pc:sldMk cId="1396608184" sldId="916"/>
            <ac:spMk id="122" creationId="{00000000-0000-0000-0000-000000000000}"/>
          </ac:spMkLst>
        </pc:spChg>
        <pc:spChg chg="del mod topLvl">
          <ac:chgData name="Fabio Leite" userId="558e1856aadaa8b5" providerId="LiveId" clId="{082D0771-2C0E-0E45-922C-665AB34F1AD0}" dt="2019-09-22T15:53:54.247" v="335" actId="478"/>
          <ac:spMkLst>
            <pc:docMk/>
            <pc:sldMk cId="1396608184" sldId="916"/>
            <ac:spMk id="123" creationId="{00000000-0000-0000-0000-000000000000}"/>
          </ac:spMkLst>
        </pc:spChg>
        <pc:spChg chg="del mod topLvl">
          <ac:chgData name="Fabio Leite" userId="558e1856aadaa8b5" providerId="LiveId" clId="{082D0771-2C0E-0E45-922C-665AB34F1AD0}" dt="2019-09-22T15:44:48.110" v="244" actId="478"/>
          <ac:spMkLst>
            <pc:docMk/>
            <pc:sldMk cId="1396608184" sldId="916"/>
            <ac:spMk id="125" creationId="{00000000-0000-0000-0000-000000000000}"/>
          </ac:spMkLst>
        </pc:spChg>
        <pc:spChg chg="del mod topLvl">
          <ac:chgData name="Fabio Leite" userId="558e1856aadaa8b5" providerId="LiveId" clId="{082D0771-2C0E-0E45-922C-665AB34F1AD0}" dt="2019-09-22T15:40:14.905" v="177" actId="478"/>
          <ac:spMkLst>
            <pc:docMk/>
            <pc:sldMk cId="1396608184" sldId="916"/>
            <ac:spMk id="126" creationId="{00000000-0000-0000-0000-000000000000}"/>
          </ac:spMkLst>
        </pc:spChg>
        <pc:spChg chg="del mod topLvl">
          <ac:chgData name="Fabio Leite" userId="558e1856aadaa8b5" providerId="LiveId" clId="{082D0771-2C0E-0E45-922C-665AB34F1AD0}" dt="2019-09-22T15:44:46.212" v="243" actId="478"/>
          <ac:spMkLst>
            <pc:docMk/>
            <pc:sldMk cId="1396608184" sldId="916"/>
            <ac:spMk id="130" creationId="{00000000-0000-0000-0000-000000000000}"/>
          </ac:spMkLst>
        </pc:spChg>
        <pc:spChg chg="del mod topLvl">
          <ac:chgData name="Fabio Leite" userId="558e1856aadaa8b5" providerId="LiveId" clId="{082D0771-2C0E-0E45-922C-665AB34F1AD0}" dt="2019-09-22T15:53:54.247" v="335" actId="478"/>
          <ac:spMkLst>
            <pc:docMk/>
            <pc:sldMk cId="1396608184" sldId="916"/>
            <ac:spMk id="131" creationId="{00000000-0000-0000-0000-000000000000}"/>
          </ac:spMkLst>
        </pc:spChg>
        <pc:spChg chg="del mod topLvl">
          <ac:chgData name="Fabio Leite" userId="558e1856aadaa8b5" providerId="LiveId" clId="{082D0771-2C0E-0E45-922C-665AB34F1AD0}" dt="2019-09-22T15:53:54.247" v="335" actId="478"/>
          <ac:spMkLst>
            <pc:docMk/>
            <pc:sldMk cId="1396608184" sldId="916"/>
            <ac:spMk id="132" creationId="{00000000-0000-0000-0000-000000000000}"/>
          </ac:spMkLst>
        </pc:spChg>
        <pc:spChg chg="del mod topLvl">
          <ac:chgData name="Fabio Leite" userId="558e1856aadaa8b5" providerId="LiveId" clId="{082D0771-2C0E-0E45-922C-665AB34F1AD0}" dt="2019-09-22T15:44:44.871" v="242" actId="478"/>
          <ac:spMkLst>
            <pc:docMk/>
            <pc:sldMk cId="1396608184" sldId="916"/>
            <ac:spMk id="133" creationId="{00000000-0000-0000-0000-000000000000}"/>
          </ac:spMkLst>
        </pc:spChg>
        <pc:spChg chg="del">
          <ac:chgData name="Fabio Leite" userId="558e1856aadaa8b5" providerId="LiveId" clId="{082D0771-2C0E-0E45-922C-665AB34F1AD0}" dt="2019-09-22T15:29:32.264" v="114" actId="478"/>
          <ac:spMkLst>
            <pc:docMk/>
            <pc:sldMk cId="1396608184" sldId="916"/>
            <ac:spMk id="135" creationId="{0C461AB9-1784-744D-BF39-0C69A1CC8BBB}"/>
          </ac:spMkLst>
        </pc:spChg>
        <pc:spChg chg="del mod topLvl">
          <ac:chgData name="Fabio Leite" userId="558e1856aadaa8b5" providerId="LiveId" clId="{082D0771-2C0E-0E45-922C-665AB34F1AD0}" dt="2019-09-22T15:53:54.247" v="335" actId="478"/>
          <ac:spMkLst>
            <pc:docMk/>
            <pc:sldMk cId="1396608184" sldId="916"/>
            <ac:spMk id="136" creationId="{00000000-0000-0000-0000-000000000000}"/>
          </ac:spMkLst>
        </pc:spChg>
        <pc:spChg chg="del mod topLvl">
          <ac:chgData name="Fabio Leite" userId="558e1856aadaa8b5" providerId="LiveId" clId="{082D0771-2C0E-0E45-922C-665AB34F1AD0}" dt="2019-09-22T15:53:54.247" v="335" actId="478"/>
          <ac:spMkLst>
            <pc:docMk/>
            <pc:sldMk cId="1396608184" sldId="916"/>
            <ac:spMk id="137" creationId="{00000000-0000-0000-0000-000000000000}"/>
          </ac:spMkLst>
        </pc:spChg>
        <pc:spChg chg="del mod topLvl">
          <ac:chgData name="Fabio Leite" userId="558e1856aadaa8b5" providerId="LiveId" clId="{082D0771-2C0E-0E45-922C-665AB34F1AD0}" dt="2019-09-22T15:53:54.247" v="335" actId="478"/>
          <ac:spMkLst>
            <pc:docMk/>
            <pc:sldMk cId="1396608184" sldId="916"/>
            <ac:spMk id="138" creationId="{00000000-0000-0000-0000-000000000000}"/>
          </ac:spMkLst>
        </pc:spChg>
        <pc:spChg chg="del mod topLvl">
          <ac:chgData name="Fabio Leite" userId="558e1856aadaa8b5" providerId="LiveId" clId="{082D0771-2C0E-0E45-922C-665AB34F1AD0}" dt="2019-09-22T15:53:54.247" v="335" actId="478"/>
          <ac:spMkLst>
            <pc:docMk/>
            <pc:sldMk cId="1396608184" sldId="916"/>
            <ac:spMk id="139" creationId="{00000000-0000-0000-0000-000000000000}"/>
          </ac:spMkLst>
        </pc:spChg>
        <pc:spChg chg="del mod topLvl">
          <ac:chgData name="Fabio Leite" userId="558e1856aadaa8b5" providerId="LiveId" clId="{082D0771-2C0E-0E45-922C-665AB34F1AD0}" dt="2019-09-22T15:40:08.989" v="176" actId="478"/>
          <ac:spMkLst>
            <pc:docMk/>
            <pc:sldMk cId="1396608184" sldId="916"/>
            <ac:spMk id="141" creationId="{DD4CEA95-F2E5-1249-BF3D-96C66F41E1D5}"/>
          </ac:spMkLst>
        </pc:spChg>
        <pc:spChg chg="del mod topLvl">
          <ac:chgData name="Fabio Leite" userId="558e1856aadaa8b5" providerId="LiveId" clId="{082D0771-2C0E-0E45-922C-665AB34F1AD0}" dt="2019-09-22T15:53:54.247" v="335" actId="478"/>
          <ac:spMkLst>
            <pc:docMk/>
            <pc:sldMk cId="1396608184" sldId="916"/>
            <ac:spMk id="142" creationId="{00000000-0000-0000-0000-000000000000}"/>
          </ac:spMkLst>
        </pc:spChg>
        <pc:spChg chg="del mod topLvl">
          <ac:chgData name="Fabio Leite" userId="558e1856aadaa8b5" providerId="LiveId" clId="{082D0771-2C0E-0E45-922C-665AB34F1AD0}" dt="2019-09-22T15:53:54.247" v="335" actId="478"/>
          <ac:spMkLst>
            <pc:docMk/>
            <pc:sldMk cId="1396608184" sldId="916"/>
            <ac:spMk id="143" creationId="{00000000-0000-0000-0000-000000000000}"/>
          </ac:spMkLst>
        </pc:spChg>
        <pc:spChg chg="del mod topLvl">
          <ac:chgData name="Fabio Leite" userId="558e1856aadaa8b5" providerId="LiveId" clId="{082D0771-2C0E-0E45-922C-665AB34F1AD0}" dt="2019-09-22T15:53:54.247" v="335" actId="478"/>
          <ac:spMkLst>
            <pc:docMk/>
            <pc:sldMk cId="1396608184" sldId="916"/>
            <ac:spMk id="144" creationId="{00000000-0000-0000-0000-000000000000}"/>
          </ac:spMkLst>
        </pc:spChg>
        <pc:spChg chg="del mod topLvl">
          <ac:chgData name="Fabio Leite" userId="558e1856aadaa8b5" providerId="LiveId" clId="{082D0771-2C0E-0E45-922C-665AB34F1AD0}" dt="2019-09-22T15:39:58.416" v="174" actId="478"/>
          <ac:spMkLst>
            <pc:docMk/>
            <pc:sldMk cId="1396608184" sldId="916"/>
            <ac:spMk id="145" creationId="{00000000-0000-0000-0000-000000000000}"/>
          </ac:spMkLst>
        </pc:spChg>
        <pc:spChg chg="del mod">
          <ac:chgData name="Fabio Leite" userId="558e1856aadaa8b5" providerId="LiveId" clId="{082D0771-2C0E-0E45-922C-665AB34F1AD0}" dt="2019-09-22T15:59:29.929" v="402" actId="478"/>
          <ac:spMkLst>
            <pc:docMk/>
            <pc:sldMk cId="1396608184" sldId="916"/>
            <ac:spMk id="147" creationId="{00000000-0000-0000-0000-000000000000}"/>
          </ac:spMkLst>
        </pc:spChg>
        <pc:spChg chg="del mod">
          <ac:chgData name="Fabio Leite" userId="558e1856aadaa8b5" providerId="LiveId" clId="{082D0771-2C0E-0E45-922C-665AB34F1AD0}" dt="2019-09-22T15:33:17.061" v="135" actId="478"/>
          <ac:spMkLst>
            <pc:docMk/>
            <pc:sldMk cId="1396608184" sldId="916"/>
            <ac:spMk id="148" creationId="{00000000-0000-0000-0000-000000000000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149" creationId="{00000000-0000-0000-0000-000000000000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150" creationId="{00000000-0000-0000-0000-000000000000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151" creationId="{00000000-0000-0000-0000-000000000000}"/>
          </ac:spMkLst>
        </pc:spChg>
        <pc:spChg chg="del mod topLvl">
          <ac:chgData name="Fabio Leite" userId="558e1856aadaa8b5" providerId="LiveId" clId="{082D0771-2C0E-0E45-922C-665AB34F1AD0}" dt="2019-09-22T15:41:47.867" v="191" actId="478"/>
          <ac:spMkLst>
            <pc:docMk/>
            <pc:sldMk cId="1396608184" sldId="916"/>
            <ac:spMk id="153" creationId="{00000000-0000-0000-0000-000000000000}"/>
          </ac:spMkLst>
        </pc:spChg>
        <pc:spChg chg="del mod topLvl">
          <ac:chgData name="Fabio Leite" userId="558e1856aadaa8b5" providerId="LiveId" clId="{082D0771-2C0E-0E45-922C-665AB34F1AD0}" dt="2019-09-22T15:41:49.241" v="192" actId="478"/>
          <ac:spMkLst>
            <pc:docMk/>
            <pc:sldMk cId="1396608184" sldId="916"/>
            <ac:spMk id="154" creationId="{00000000-0000-0000-0000-000000000000}"/>
          </ac:spMkLst>
        </pc:spChg>
        <pc:spChg chg="del mod topLvl">
          <ac:chgData name="Fabio Leite" userId="558e1856aadaa8b5" providerId="LiveId" clId="{082D0771-2C0E-0E45-922C-665AB34F1AD0}" dt="2019-09-22T15:41:50.379" v="193" actId="478"/>
          <ac:spMkLst>
            <pc:docMk/>
            <pc:sldMk cId="1396608184" sldId="916"/>
            <ac:spMk id="156" creationId="{00000000-0000-0000-0000-000000000000}"/>
          </ac:spMkLst>
        </pc:spChg>
        <pc:spChg chg="del mod topLvl">
          <ac:chgData name="Fabio Leite" userId="558e1856aadaa8b5" providerId="LiveId" clId="{082D0771-2C0E-0E45-922C-665AB34F1AD0}" dt="2019-09-22T15:41:52.009" v="194" actId="478"/>
          <ac:spMkLst>
            <pc:docMk/>
            <pc:sldMk cId="1396608184" sldId="916"/>
            <ac:spMk id="157" creationId="{00000000-0000-0000-0000-000000000000}"/>
          </ac:spMkLst>
        </pc:spChg>
        <pc:spChg chg="del mod topLvl">
          <ac:chgData name="Fabio Leite" userId="558e1856aadaa8b5" providerId="LiveId" clId="{082D0771-2C0E-0E45-922C-665AB34F1AD0}" dt="2019-09-24T00:31:01.914" v="2818" actId="478"/>
          <ac:spMkLst>
            <pc:docMk/>
            <pc:sldMk cId="1396608184" sldId="916"/>
            <ac:spMk id="158" creationId="{00000000-0000-0000-0000-000000000000}"/>
          </ac:spMkLst>
        </pc:spChg>
        <pc:spChg chg="del mod topLvl">
          <ac:chgData name="Fabio Leite" userId="558e1856aadaa8b5" providerId="LiveId" clId="{082D0771-2C0E-0E45-922C-665AB34F1AD0}" dt="2019-09-22T15:40:18.260" v="178" actId="478"/>
          <ac:spMkLst>
            <pc:docMk/>
            <pc:sldMk cId="1396608184" sldId="916"/>
            <ac:spMk id="159" creationId="{A46DB30A-F8A1-8747-9F97-2208D32CFD7B}"/>
          </ac:spMkLst>
        </pc:spChg>
        <pc:spChg chg="del mod topLvl">
          <ac:chgData name="Fabio Leite" userId="558e1856aadaa8b5" providerId="LiveId" clId="{082D0771-2C0E-0E45-922C-665AB34F1AD0}" dt="2019-09-22T15:40:22.291" v="179" actId="478"/>
          <ac:spMkLst>
            <pc:docMk/>
            <pc:sldMk cId="1396608184" sldId="916"/>
            <ac:spMk id="161" creationId="{0F57F429-F69C-4646-8C30-9A9A150F33F8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162" creationId="{D3146F57-E871-7E4A-8AF0-90AED7A2B6AD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163" creationId="{BFB17A87-4977-8A4E-AF3D-07FD972CAEBB}"/>
          </ac:spMkLst>
        </pc:spChg>
        <pc:spChg chg="add del mod">
          <ac:chgData name="Fabio Leite" userId="558e1856aadaa8b5" providerId="LiveId" clId="{082D0771-2C0E-0E45-922C-665AB34F1AD0}" dt="2019-09-22T15:34:06.785" v="146" actId="478"/>
          <ac:spMkLst>
            <pc:docMk/>
            <pc:sldMk cId="1396608184" sldId="916"/>
            <ac:spMk id="164" creationId="{3F92E20E-5B96-1B4B-806A-F67924A11CEC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165" creationId="{00000000-0000-0000-0000-000000000000}"/>
          </ac:spMkLst>
        </pc:spChg>
        <pc:spChg chg="add del mod topLvl">
          <ac:chgData name="Fabio Leite" userId="558e1856aadaa8b5" providerId="LiveId" clId="{082D0771-2C0E-0E45-922C-665AB34F1AD0}" dt="2019-09-24T00:03:34.812" v="2546" actId="478"/>
          <ac:spMkLst>
            <pc:docMk/>
            <pc:sldMk cId="1396608184" sldId="916"/>
            <ac:spMk id="165" creationId="{273FA674-3F80-D648-B6DC-3C31E39441B7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166" creationId="{00000000-0000-0000-0000-000000000000}"/>
          </ac:spMkLst>
        </pc:spChg>
        <pc:spChg chg="add del mod">
          <ac:chgData name="Fabio Leite" userId="558e1856aadaa8b5" providerId="LiveId" clId="{082D0771-2C0E-0E45-922C-665AB34F1AD0}" dt="2019-09-24T00:13:10.280" v="2654" actId="478"/>
          <ac:spMkLst>
            <pc:docMk/>
            <pc:sldMk cId="1396608184" sldId="916"/>
            <ac:spMk id="166" creationId="{5CD552CA-CBAD-C440-8C00-AB282627BC9B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167" creationId="{0D6BECB5-7D0C-8A42-B957-0D6183D054B4}"/>
          </ac:spMkLst>
        </pc:spChg>
        <pc:spChg chg="add del mod">
          <ac:chgData name="Fabio Leite" userId="558e1856aadaa8b5" providerId="LiveId" clId="{082D0771-2C0E-0E45-922C-665AB34F1AD0}" dt="2019-09-24T00:30:57.055" v="2817" actId="478"/>
          <ac:spMkLst>
            <pc:docMk/>
            <pc:sldMk cId="1396608184" sldId="916"/>
            <ac:spMk id="167" creationId="{65792025-2308-474A-A55E-6FF592CD56E7}"/>
          </ac:spMkLst>
        </pc:spChg>
        <pc:spChg chg="add del mod">
          <ac:chgData name="Fabio Leite" userId="558e1856aadaa8b5" providerId="LiveId" clId="{082D0771-2C0E-0E45-922C-665AB34F1AD0}" dt="2019-09-24T00:30:57.055" v="2817" actId="478"/>
          <ac:spMkLst>
            <pc:docMk/>
            <pc:sldMk cId="1396608184" sldId="916"/>
            <ac:spMk id="168" creationId="{53E0CB28-CCCF-C74C-B52E-EFB3A53DC72B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168" creationId="{591D4FCC-027A-AA43-8504-82911DFAA01D}"/>
          </ac:spMkLst>
        </pc:spChg>
        <pc:spChg chg="add del mod topLvl">
          <ac:chgData name="Fabio Leite" userId="558e1856aadaa8b5" providerId="LiveId" clId="{082D0771-2C0E-0E45-922C-665AB34F1AD0}" dt="2019-09-24T00:03:45.325" v="2549" actId="478"/>
          <ac:spMkLst>
            <pc:docMk/>
            <pc:sldMk cId="1396608184" sldId="916"/>
            <ac:spMk id="169" creationId="{3BD2BDDE-54E3-F941-B458-8034957C02A2}"/>
          </ac:spMkLst>
        </pc:spChg>
        <pc:spChg chg="del">
          <ac:chgData name="Fabio Leite" userId="558e1856aadaa8b5" providerId="LiveId" clId="{082D0771-2C0E-0E45-922C-665AB34F1AD0}" dt="2019-09-22T15:29:20.338" v="113" actId="478"/>
          <ac:spMkLst>
            <pc:docMk/>
            <pc:sldMk cId="1396608184" sldId="916"/>
            <ac:spMk id="169" creationId="{94B669A9-2C4A-3145-BD78-AA258D447250}"/>
          </ac:spMkLst>
        </pc:spChg>
        <pc:spChg chg="add del mod">
          <ac:chgData name="Fabio Leite" userId="558e1856aadaa8b5" providerId="LiveId" clId="{082D0771-2C0E-0E45-922C-665AB34F1AD0}" dt="2019-09-22T15:34:06.785" v="146" actId="478"/>
          <ac:spMkLst>
            <pc:docMk/>
            <pc:sldMk cId="1396608184" sldId="916"/>
            <ac:spMk id="171" creationId="{ACE63887-63DF-BC4B-A340-C1B42533CE46}"/>
          </ac:spMkLst>
        </pc:spChg>
        <pc:spChg chg="del mod">
          <ac:chgData name="Fabio Leite" userId="558e1856aadaa8b5" providerId="LiveId" clId="{082D0771-2C0E-0E45-922C-665AB34F1AD0}" dt="2019-09-22T15:32:45.622" v="128" actId="478"/>
          <ac:spMkLst>
            <pc:docMk/>
            <pc:sldMk cId="1396608184" sldId="916"/>
            <ac:spMk id="172" creationId="{00000000-0000-0000-0000-000000000000}"/>
          </ac:spMkLst>
        </pc:spChg>
        <pc:spChg chg="add del mod">
          <ac:chgData name="Fabio Leite" userId="558e1856aadaa8b5" providerId="LiveId" clId="{082D0771-2C0E-0E45-922C-665AB34F1AD0}" dt="2019-09-22T15:34:06.785" v="146" actId="478"/>
          <ac:spMkLst>
            <pc:docMk/>
            <pc:sldMk cId="1396608184" sldId="916"/>
            <ac:spMk id="174" creationId="{EE31C720-E727-B04C-AEC7-2A7B6A1C5B85}"/>
          </ac:spMkLst>
        </pc:spChg>
        <pc:spChg chg="del mod">
          <ac:chgData name="Fabio Leite" userId="558e1856aadaa8b5" providerId="LiveId" clId="{082D0771-2C0E-0E45-922C-665AB34F1AD0}" dt="2019-09-22T16:25:29.313" v="655" actId="478"/>
          <ac:spMkLst>
            <pc:docMk/>
            <pc:sldMk cId="1396608184" sldId="916"/>
            <ac:spMk id="175" creationId="{00000000-0000-0000-0000-000000000000}"/>
          </ac:spMkLst>
        </pc:spChg>
        <pc:spChg chg="add del">
          <ac:chgData name="Fabio Leite" userId="558e1856aadaa8b5" providerId="LiveId" clId="{082D0771-2C0E-0E45-922C-665AB34F1AD0}" dt="2019-09-22T20:04:01.116" v="1484" actId="478"/>
          <ac:spMkLst>
            <pc:docMk/>
            <pc:sldMk cId="1396608184" sldId="916"/>
            <ac:spMk id="175" creationId="{FA69CD7C-CFC5-F044-BC12-343A3A4B7DEC}"/>
          </ac:spMkLst>
        </pc:spChg>
        <pc:spChg chg="mod topLvl">
          <ac:chgData name="Fabio Leite" userId="558e1856aadaa8b5" providerId="LiveId" clId="{082D0771-2C0E-0E45-922C-665AB34F1AD0}" dt="2019-09-24T00:25:58.516" v="2767" actId="1076"/>
          <ac:spMkLst>
            <pc:docMk/>
            <pc:sldMk cId="1396608184" sldId="916"/>
            <ac:spMk id="176" creationId="{00000000-0000-0000-0000-000000000000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177" creationId="{B7F6B679-7F0A-8240-ADF3-5F43A33A6842}"/>
          </ac:spMkLst>
        </pc:spChg>
        <pc:spChg chg="add del mod">
          <ac:chgData name="Fabio Leite" userId="558e1856aadaa8b5" providerId="LiveId" clId="{082D0771-2C0E-0E45-922C-665AB34F1AD0}" dt="2019-09-22T15:34:06.785" v="146" actId="478"/>
          <ac:spMkLst>
            <pc:docMk/>
            <pc:sldMk cId="1396608184" sldId="916"/>
            <ac:spMk id="178" creationId="{80585478-CFD0-3D4A-ACD4-7AF9B0544D61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179" creationId="{00000000-0000-0000-0000-000000000000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179" creationId="{1121C2E7-00FE-8740-845A-5886380E4F6C}"/>
          </ac:spMkLst>
        </pc:spChg>
        <pc:spChg chg="add del">
          <ac:chgData name="Fabio Leite" userId="558e1856aadaa8b5" providerId="LiveId" clId="{082D0771-2C0E-0E45-922C-665AB34F1AD0}" dt="2019-09-22T20:04:39.571" v="1493" actId="478"/>
          <ac:spMkLst>
            <pc:docMk/>
            <pc:sldMk cId="1396608184" sldId="916"/>
            <ac:spMk id="180" creationId="{1624D41A-F170-5D42-9B08-9C4B3766CB3B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180" creationId="{9DC068B9-47EC-8746-BB6C-1D96AAA202B6}"/>
          </ac:spMkLst>
        </pc:spChg>
        <pc:spChg chg="del">
          <ac:chgData name="Fabio Leite" userId="558e1856aadaa8b5" providerId="LiveId" clId="{082D0771-2C0E-0E45-922C-665AB34F1AD0}" dt="2019-09-22T15:58:58.035" v="388" actId="478"/>
          <ac:spMkLst>
            <pc:docMk/>
            <pc:sldMk cId="1396608184" sldId="916"/>
            <ac:spMk id="181" creationId="{00000000-0000-0000-0000-000000000000}"/>
          </ac:spMkLst>
        </pc:spChg>
        <pc:spChg chg="add del mod">
          <ac:chgData name="Fabio Leite" userId="558e1856aadaa8b5" providerId="LiveId" clId="{082D0771-2C0E-0E45-922C-665AB34F1AD0}" dt="2019-09-22T20:53:13.197" v="1801" actId="478"/>
          <ac:spMkLst>
            <pc:docMk/>
            <pc:sldMk cId="1396608184" sldId="916"/>
            <ac:spMk id="181" creationId="{6F8BEEE4-A612-944F-AC91-621EB72229AC}"/>
          </ac:spMkLst>
        </pc:spChg>
        <pc:spChg chg="del mod topLvl">
          <ac:chgData name="Fabio Leite" userId="558e1856aadaa8b5" providerId="LiveId" clId="{082D0771-2C0E-0E45-922C-665AB34F1AD0}" dt="2019-09-24T00:31:01.914" v="2818" actId="478"/>
          <ac:spMkLst>
            <pc:docMk/>
            <pc:sldMk cId="1396608184" sldId="916"/>
            <ac:spMk id="182" creationId="{00000000-0000-0000-0000-000000000000}"/>
          </ac:spMkLst>
        </pc:spChg>
        <pc:spChg chg="add del mod">
          <ac:chgData name="Fabio Leite" userId="558e1856aadaa8b5" providerId="LiveId" clId="{082D0771-2C0E-0E45-922C-665AB34F1AD0}" dt="2019-09-22T15:34:06.785" v="146" actId="478"/>
          <ac:spMkLst>
            <pc:docMk/>
            <pc:sldMk cId="1396608184" sldId="916"/>
            <ac:spMk id="183" creationId="{EBD002E3-562D-D64F-8913-CB5EB0FE74C2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184" creationId="{00000000-0000-0000-0000-000000000000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185" creationId="{00000000-0000-0000-0000-000000000000}"/>
          </ac:spMkLst>
        </pc:spChg>
        <pc:spChg chg="add del mod">
          <ac:chgData name="Fabio Leite" userId="558e1856aadaa8b5" providerId="LiveId" clId="{082D0771-2C0E-0E45-922C-665AB34F1AD0}" dt="2019-09-22T20:53:38.023" v="1809" actId="478"/>
          <ac:spMkLst>
            <pc:docMk/>
            <pc:sldMk cId="1396608184" sldId="916"/>
            <ac:spMk id="186" creationId="{1D809453-F30B-0147-90C3-2B61EEBFB582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187" creationId="{00000000-0000-0000-0000-000000000000}"/>
          </ac:spMkLst>
        </pc:spChg>
        <pc:spChg chg="add del mod topLvl">
          <ac:chgData name="Fabio Leite" userId="558e1856aadaa8b5" providerId="LiveId" clId="{082D0771-2C0E-0E45-922C-665AB34F1AD0}" dt="2019-09-24T00:29:04.199" v="2800" actId="478"/>
          <ac:spMkLst>
            <pc:docMk/>
            <pc:sldMk cId="1396608184" sldId="916"/>
            <ac:spMk id="187" creationId="{84C3FA09-C435-C643-AC8E-78CF5F0364FF}"/>
          </ac:spMkLst>
        </pc:spChg>
        <pc:spChg chg="add mod">
          <ac:chgData name="Fabio Leite" userId="558e1856aadaa8b5" providerId="LiveId" clId="{082D0771-2C0E-0E45-922C-665AB34F1AD0}" dt="2019-09-24T00:30:32.590" v="2811" actId="1076"/>
          <ac:spMkLst>
            <pc:docMk/>
            <pc:sldMk cId="1396608184" sldId="916"/>
            <ac:spMk id="188" creationId="{55CB4BF0-A8BF-C045-A113-7D38C655309F}"/>
          </ac:spMkLst>
        </pc:spChg>
        <pc:spChg chg="del mod">
          <ac:chgData name="Fabio Leite" userId="558e1856aadaa8b5" providerId="LiveId" clId="{082D0771-2C0E-0E45-922C-665AB34F1AD0}" dt="2019-09-22T15:59:49.014" v="403" actId="478"/>
          <ac:spMkLst>
            <pc:docMk/>
            <pc:sldMk cId="1396608184" sldId="916"/>
            <ac:spMk id="189" creationId="{00000000-0000-0000-0000-000000000000}"/>
          </ac:spMkLst>
        </pc:spChg>
        <pc:spChg chg="add mod">
          <ac:chgData name="Fabio Leite" userId="558e1856aadaa8b5" providerId="LiveId" clId="{082D0771-2C0E-0E45-922C-665AB34F1AD0}" dt="2019-09-24T00:30:36.478" v="2812" actId="1076"/>
          <ac:spMkLst>
            <pc:docMk/>
            <pc:sldMk cId="1396608184" sldId="916"/>
            <ac:spMk id="189" creationId="{0E2500F7-1FEC-7446-AD52-4415D65ECD7C}"/>
          </ac:spMkLst>
        </pc:spChg>
        <pc:spChg chg="add del mod">
          <ac:chgData name="Fabio Leite" userId="558e1856aadaa8b5" providerId="LiveId" clId="{082D0771-2C0E-0E45-922C-665AB34F1AD0}" dt="2019-09-22T15:34:06.785" v="146" actId="478"/>
          <ac:spMkLst>
            <pc:docMk/>
            <pc:sldMk cId="1396608184" sldId="916"/>
            <ac:spMk id="190" creationId="{3F89B956-7BBD-6A4E-A12C-A66D604398E9}"/>
          </ac:spMkLst>
        </pc:spChg>
        <pc:spChg chg="add mod">
          <ac:chgData name="Fabio Leite" userId="558e1856aadaa8b5" providerId="LiveId" clId="{082D0771-2C0E-0E45-922C-665AB34F1AD0}" dt="2019-09-24T00:33:07.664" v="2823" actId="1036"/>
          <ac:spMkLst>
            <pc:docMk/>
            <pc:sldMk cId="1396608184" sldId="916"/>
            <ac:spMk id="190" creationId="{53A66274-1FE5-8543-913E-D2014D945AEA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191" creationId="{930A9BB1-01E5-EF47-A525-DB80B4BC4615}"/>
          </ac:spMkLst>
        </pc:spChg>
        <pc:spChg chg="add del mod">
          <ac:chgData name="Fabio Leite" userId="558e1856aadaa8b5" providerId="LiveId" clId="{082D0771-2C0E-0E45-922C-665AB34F1AD0}" dt="2019-09-22T15:34:06.785" v="146" actId="478"/>
          <ac:spMkLst>
            <pc:docMk/>
            <pc:sldMk cId="1396608184" sldId="916"/>
            <ac:spMk id="191" creationId="{EF518C72-DB84-6148-A651-E4389D1A207F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192" creationId="{45D73079-A8D9-EE43-9726-CE2D40EED3DB}"/>
          </ac:spMkLst>
        </pc:spChg>
        <pc:spChg chg="add del mod">
          <ac:chgData name="Fabio Leite" userId="558e1856aadaa8b5" providerId="LiveId" clId="{082D0771-2C0E-0E45-922C-665AB34F1AD0}" dt="2019-09-22T15:34:06.785" v="146" actId="478"/>
          <ac:spMkLst>
            <pc:docMk/>
            <pc:sldMk cId="1396608184" sldId="916"/>
            <ac:spMk id="192" creationId="{ED7A235C-4F21-424A-8934-96230900BA9A}"/>
          </ac:spMkLst>
        </pc:spChg>
        <pc:spChg chg="add del mod">
          <ac:chgData name="Fabio Leite" userId="558e1856aadaa8b5" providerId="LiveId" clId="{082D0771-2C0E-0E45-922C-665AB34F1AD0}" dt="2019-09-22T15:34:06.785" v="146" actId="478"/>
          <ac:spMkLst>
            <pc:docMk/>
            <pc:sldMk cId="1396608184" sldId="916"/>
            <ac:spMk id="193" creationId="{40A876F3-1CFE-5040-A4C3-1751A02E62D9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193" creationId="{A5F0D077-F427-F541-BD01-BC88B6320C0E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194" creationId="{9EDC871D-E63B-C549-9598-EDED4F213E4F}"/>
          </ac:spMkLst>
        </pc:spChg>
        <pc:spChg chg="add del mod">
          <ac:chgData name="Fabio Leite" userId="558e1856aadaa8b5" providerId="LiveId" clId="{082D0771-2C0E-0E45-922C-665AB34F1AD0}" dt="2019-09-22T15:34:06.785" v="146" actId="478"/>
          <ac:spMkLst>
            <pc:docMk/>
            <pc:sldMk cId="1396608184" sldId="916"/>
            <ac:spMk id="195" creationId="{FFEE5DDA-31B5-DE44-80FA-AB9CE7303A83}"/>
          </ac:spMkLst>
        </pc:spChg>
        <pc:spChg chg="add del mod">
          <ac:chgData name="Fabio Leite" userId="558e1856aadaa8b5" providerId="LiveId" clId="{082D0771-2C0E-0E45-922C-665AB34F1AD0}" dt="2019-09-22T15:34:06.785" v="146" actId="478"/>
          <ac:spMkLst>
            <pc:docMk/>
            <pc:sldMk cId="1396608184" sldId="916"/>
            <ac:spMk id="196" creationId="{0CE4081D-102F-8C43-A2F5-74EAFFED0D20}"/>
          </ac:spMkLst>
        </pc:spChg>
        <pc:spChg chg="add del mod">
          <ac:chgData name="Fabio Leite" userId="558e1856aadaa8b5" providerId="LiveId" clId="{082D0771-2C0E-0E45-922C-665AB34F1AD0}" dt="2019-09-22T15:34:06.785" v="146" actId="478"/>
          <ac:spMkLst>
            <pc:docMk/>
            <pc:sldMk cId="1396608184" sldId="916"/>
            <ac:spMk id="197" creationId="{FF056FE6-F02A-1240-8EBB-A15A6441A36B}"/>
          </ac:spMkLst>
        </pc:spChg>
        <pc:spChg chg="add del mod">
          <ac:chgData name="Fabio Leite" userId="558e1856aadaa8b5" providerId="LiveId" clId="{082D0771-2C0E-0E45-922C-665AB34F1AD0}" dt="2019-09-22T15:34:06.785" v="146" actId="478"/>
          <ac:spMkLst>
            <pc:docMk/>
            <pc:sldMk cId="1396608184" sldId="916"/>
            <ac:spMk id="198" creationId="{D8921264-9017-F74E-B3E2-36E9D3E057D3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199" creationId="{F63FCA25-032A-4E45-B30C-C5E15D5C8D00}"/>
          </ac:spMkLst>
        </pc:spChg>
        <pc:spChg chg="add del mod">
          <ac:chgData name="Fabio Leite" userId="558e1856aadaa8b5" providerId="LiveId" clId="{082D0771-2C0E-0E45-922C-665AB34F1AD0}" dt="2019-09-22T15:34:06.785" v="146" actId="478"/>
          <ac:spMkLst>
            <pc:docMk/>
            <pc:sldMk cId="1396608184" sldId="916"/>
            <ac:spMk id="200" creationId="{676F69BD-F209-C740-9389-CAB3A2D37CC8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200" creationId="{942617E0-6FCF-374E-8500-F668B30E9B89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201" creationId="{24072401-B5F0-5648-9DC3-69B28192B446}"/>
          </ac:spMkLst>
        </pc:spChg>
        <pc:spChg chg="add del mod">
          <ac:chgData name="Fabio Leite" userId="558e1856aadaa8b5" providerId="LiveId" clId="{082D0771-2C0E-0E45-922C-665AB34F1AD0}" dt="2019-09-22T15:34:06.785" v="146" actId="478"/>
          <ac:spMkLst>
            <pc:docMk/>
            <pc:sldMk cId="1396608184" sldId="916"/>
            <ac:spMk id="201" creationId="{70F35DAB-221F-1747-8854-5F37389D0D85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202" creationId="{04A24585-C72A-BE48-A191-87F45B566252}"/>
          </ac:spMkLst>
        </pc:spChg>
        <pc:spChg chg="add del mod">
          <ac:chgData name="Fabio Leite" userId="558e1856aadaa8b5" providerId="LiveId" clId="{082D0771-2C0E-0E45-922C-665AB34F1AD0}" dt="2019-09-22T15:34:06.785" v="146" actId="478"/>
          <ac:spMkLst>
            <pc:docMk/>
            <pc:sldMk cId="1396608184" sldId="916"/>
            <ac:spMk id="202" creationId="{734A75A4-66D5-0047-98D0-66C7BA776F64}"/>
          </ac:spMkLst>
        </pc:spChg>
        <pc:spChg chg="add del mod">
          <ac:chgData name="Fabio Leite" userId="558e1856aadaa8b5" providerId="LiveId" clId="{082D0771-2C0E-0E45-922C-665AB34F1AD0}" dt="2019-09-22T15:34:06.785" v="146" actId="478"/>
          <ac:spMkLst>
            <pc:docMk/>
            <pc:sldMk cId="1396608184" sldId="916"/>
            <ac:spMk id="203" creationId="{0F00BAEF-7C7A-594B-A061-20560EE4F273}"/>
          </ac:spMkLst>
        </pc:spChg>
        <pc:spChg chg="add del mod">
          <ac:chgData name="Fabio Leite" userId="558e1856aadaa8b5" providerId="LiveId" clId="{082D0771-2C0E-0E45-922C-665AB34F1AD0}" dt="2019-09-22T15:34:06.785" v="146" actId="478"/>
          <ac:spMkLst>
            <pc:docMk/>
            <pc:sldMk cId="1396608184" sldId="916"/>
            <ac:spMk id="204" creationId="{373F635F-6FC0-5744-B942-0C86E2DC950A}"/>
          </ac:spMkLst>
        </pc:spChg>
        <pc:spChg chg="add del mod">
          <ac:chgData name="Fabio Leite" userId="558e1856aadaa8b5" providerId="LiveId" clId="{082D0771-2C0E-0E45-922C-665AB34F1AD0}" dt="2019-09-22T15:34:06.785" v="146" actId="478"/>
          <ac:spMkLst>
            <pc:docMk/>
            <pc:sldMk cId="1396608184" sldId="916"/>
            <ac:spMk id="205" creationId="{1D4F2222-BDDA-6C42-8839-B4CAA01C30D2}"/>
          </ac:spMkLst>
        </pc:spChg>
        <pc:spChg chg="add del mod">
          <ac:chgData name="Fabio Leite" userId="558e1856aadaa8b5" providerId="LiveId" clId="{082D0771-2C0E-0E45-922C-665AB34F1AD0}" dt="2019-09-22T15:34:06.785" v="146" actId="478"/>
          <ac:spMkLst>
            <pc:docMk/>
            <pc:sldMk cId="1396608184" sldId="916"/>
            <ac:spMk id="206" creationId="{D2FF2CAB-7096-784C-9254-1E51340C0EA7}"/>
          </ac:spMkLst>
        </pc:spChg>
        <pc:spChg chg="add del mod">
          <ac:chgData name="Fabio Leite" userId="558e1856aadaa8b5" providerId="LiveId" clId="{082D0771-2C0E-0E45-922C-665AB34F1AD0}" dt="2019-09-22T15:34:06.785" v="146" actId="478"/>
          <ac:spMkLst>
            <pc:docMk/>
            <pc:sldMk cId="1396608184" sldId="916"/>
            <ac:spMk id="207" creationId="{BF088E82-B8C9-A441-B09D-F5AF5359EA98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208" creationId="{23B543B2-A8D8-6B48-8BB7-84A87EBB2368}"/>
          </ac:spMkLst>
        </pc:spChg>
        <pc:spChg chg="add del mod">
          <ac:chgData name="Fabio Leite" userId="558e1856aadaa8b5" providerId="LiveId" clId="{082D0771-2C0E-0E45-922C-665AB34F1AD0}" dt="2019-09-22T15:34:06.785" v="146" actId="478"/>
          <ac:spMkLst>
            <pc:docMk/>
            <pc:sldMk cId="1396608184" sldId="916"/>
            <ac:spMk id="208" creationId="{53B17742-F6DC-474E-84EC-49D1668CB93A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209" creationId="{1016C3F9-BC3B-2548-AF56-9EDA02FD9D9A}"/>
          </ac:spMkLst>
        </pc:spChg>
        <pc:spChg chg="add del mod">
          <ac:chgData name="Fabio Leite" userId="558e1856aadaa8b5" providerId="LiveId" clId="{082D0771-2C0E-0E45-922C-665AB34F1AD0}" dt="2019-09-22T15:34:06.785" v="146" actId="478"/>
          <ac:spMkLst>
            <pc:docMk/>
            <pc:sldMk cId="1396608184" sldId="916"/>
            <ac:spMk id="209" creationId="{F4D9A0BF-46AD-3C4F-BB8E-BAB0ABA7559D}"/>
          </ac:spMkLst>
        </pc:spChg>
        <pc:spChg chg="add del mod">
          <ac:chgData name="Fabio Leite" userId="558e1856aadaa8b5" providerId="LiveId" clId="{082D0771-2C0E-0E45-922C-665AB34F1AD0}" dt="2019-09-22T15:34:06.785" v="146" actId="478"/>
          <ac:spMkLst>
            <pc:docMk/>
            <pc:sldMk cId="1396608184" sldId="916"/>
            <ac:spMk id="210" creationId="{1851BC3E-CF25-9C47-93CF-625CE16EDB11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210" creationId="{4F62F03A-8A79-B644-9CC6-F006072AF117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212" creationId="{2B8E58DE-B9CC-794B-970A-E2F5020737EF}"/>
          </ac:spMkLst>
        </pc:spChg>
        <pc:spChg chg="add del mod">
          <ac:chgData name="Fabio Leite" userId="558e1856aadaa8b5" providerId="LiveId" clId="{082D0771-2C0E-0E45-922C-665AB34F1AD0}" dt="2019-09-22T15:44:42.218" v="241" actId="478"/>
          <ac:spMkLst>
            <pc:docMk/>
            <pc:sldMk cId="1396608184" sldId="916"/>
            <ac:spMk id="212" creationId="{4B957132-D5C3-5D4E-88C8-47CB360181E1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213" creationId="{18414E90-60C4-D648-8C2C-4ECA2A7EFA00}"/>
          </ac:spMkLst>
        </pc:spChg>
        <pc:spChg chg="add del mod">
          <ac:chgData name="Fabio Leite" userId="558e1856aadaa8b5" providerId="LiveId" clId="{082D0771-2C0E-0E45-922C-665AB34F1AD0}" dt="2019-09-22T16:16:43.420" v="553" actId="478"/>
          <ac:spMkLst>
            <pc:docMk/>
            <pc:sldMk cId="1396608184" sldId="916"/>
            <ac:spMk id="213" creationId="{BBF6CA51-4C47-314E-9C73-1ED6FC4223C7}"/>
          </ac:spMkLst>
        </pc:spChg>
        <pc:spChg chg="add del mod">
          <ac:chgData name="Fabio Leite" userId="558e1856aadaa8b5" providerId="LiveId" clId="{082D0771-2C0E-0E45-922C-665AB34F1AD0}" dt="2019-09-22T16:16:43.420" v="553" actId="478"/>
          <ac:spMkLst>
            <pc:docMk/>
            <pc:sldMk cId="1396608184" sldId="916"/>
            <ac:spMk id="214" creationId="{1007BC9B-DA8A-324E-8057-97DC24035E46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214" creationId="{99D44A2B-4FF8-724C-B42A-AED32D39865C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215" creationId="{13225CC3-8195-4B4D-B605-DE7AE47378C0}"/>
          </ac:spMkLst>
        </pc:spChg>
        <pc:spChg chg="add del mod">
          <ac:chgData name="Fabio Leite" userId="558e1856aadaa8b5" providerId="LiveId" clId="{082D0771-2C0E-0E45-922C-665AB34F1AD0}" dt="2019-09-22T15:44:40.739" v="240" actId="478"/>
          <ac:spMkLst>
            <pc:docMk/>
            <pc:sldMk cId="1396608184" sldId="916"/>
            <ac:spMk id="215" creationId="{E6ABC7F7-6246-BD45-B1FB-DD08E978ADC9}"/>
          </ac:spMkLst>
        </pc:spChg>
        <pc:spChg chg="add del mod">
          <ac:chgData name="Fabio Leite" userId="558e1856aadaa8b5" providerId="LiveId" clId="{082D0771-2C0E-0E45-922C-665AB34F1AD0}" dt="2019-09-22T15:40:56.885" v="185" actId="478"/>
          <ac:spMkLst>
            <pc:docMk/>
            <pc:sldMk cId="1396608184" sldId="916"/>
            <ac:spMk id="216" creationId="{21546C3F-301F-5C40-B00B-1455F9BD6D07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216" creationId="{5C8AA509-A87C-AA4B-8CAC-2936702F6A2B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218" creationId="{826F33C4-63D9-7445-B597-9AD0B01E0737}"/>
          </ac:spMkLst>
        </pc:spChg>
        <pc:spChg chg="add del mod">
          <ac:chgData name="Fabio Leite" userId="558e1856aadaa8b5" providerId="LiveId" clId="{082D0771-2C0E-0E45-922C-665AB34F1AD0}" dt="2019-09-22T15:44:37.755" v="239" actId="478"/>
          <ac:spMkLst>
            <pc:docMk/>
            <pc:sldMk cId="1396608184" sldId="916"/>
            <ac:spMk id="218" creationId="{F48972EE-DBC3-5A49-AE30-C7157CC1CEB6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219" creationId="{F120E0C9-81B3-6C42-B56A-5B59DFA3B054}"/>
          </ac:spMkLst>
        </pc:spChg>
        <pc:spChg chg="add del mod">
          <ac:chgData name="Fabio Leite" userId="558e1856aadaa8b5" providerId="LiveId" clId="{082D0771-2C0E-0E45-922C-665AB34F1AD0}" dt="2019-09-22T16:16:43.420" v="553" actId="478"/>
          <ac:spMkLst>
            <pc:docMk/>
            <pc:sldMk cId="1396608184" sldId="916"/>
            <ac:spMk id="219" creationId="{F7026224-9A04-AA48-ADE9-5A11D72790FB}"/>
          </ac:spMkLst>
        </pc:spChg>
        <pc:spChg chg="add del mod">
          <ac:chgData name="Fabio Leite" userId="558e1856aadaa8b5" providerId="LiveId" clId="{082D0771-2C0E-0E45-922C-665AB34F1AD0}" dt="2019-09-22T16:16:43.420" v="553" actId="478"/>
          <ac:spMkLst>
            <pc:docMk/>
            <pc:sldMk cId="1396608184" sldId="916"/>
            <ac:spMk id="220" creationId="{3E77D008-F488-674A-A3D1-BD623BC5CA89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220" creationId="{F422316C-067C-AC4E-8AE7-8F5DD90D9088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221" creationId="{DB59B5DD-553F-1C40-8D20-EB1A760D3D5B}"/>
          </ac:spMkLst>
        </pc:spChg>
        <pc:spChg chg="add del mod">
          <ac:chgData name="Fabio Leite" userId="558e1856aadaa8b5" providerId="LiveId" clId="{082D0771-2C0E-0E45-922C-665AB34F1AD0}" dt="2019-09-22T15:44:36.261" v="238" actId="478"/>
          <ac:spMkLst>
            <pc:docMk/>
            <pc:sldMk cId="1396608184" sldId="916"/>
            <ac:spMk id="221" creationId="{FD2815C8-A92A-7548-954E-B4FDCEBCABAD}"/>
          </ac:spMkLst>
        </pc:spChg>
        <pc:spChg chg="add del mod">
          <ac:chgData name="Fabio Leite" userId="558e1856aadaa8b5" providerId="LiveId" clId="{082D0771-2C0E-0E45-922C-665AB34F1AD0}" dt="2019-09-22T16:16:35.043" v="552" actId="478"/>
          <ac:spMkLst>
            <pc:docMk/>
            <pc:sldMk cId="1396608184" sldId="916"/>
            <ac:spMk id="223" creationId="{A2140DC8-F047-DE41-AAB8-F44F2BFB7ECF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223" creationId="{A75D97BF-4771-694D-8DE3-B43429CB1334}"/>
          </ac:spMkLst>
        </pc:spChg>
        <pc:spChg chg="add del mod">
          <ac:chgData name="Fabio Leite" userId="558e1856aadaa8b5" providerId="LiveId" clId="{082D0771-2C0E-0E45-922C-665AB34F1AD0}" dt="2019-09-22T16:16:03.935" v="546" actId="478"/>
          <ac:spMkLst>
            <pc:docMk/>
            <pc:sldMk cId="1396608184" sldId="916"/>
            <ac:spMk id="224" creationId="{161B6528-0F9E-3B46-ABB1-5A04B5D9BFD9}"/>
          </ac:spMkLst>
        </pc:spChg>
        <pc:spChg chg="add del mod">
          <ac:chgData name="Fabio Leite" userId="558e1856aadaa8b5" providerId="LiveId" clId="{082D0771-2C0E-0E45-922C-665AB34F1AD0}" dt="2019-09-24T00:28:51.186" v="2798" actId="478"/>
          <ac:spMkLst>
            <pc:docMk/>
            <pc:sldMk cId="1396608184" sldId="916"/>
            <ac:spMk id="224" creationId="{D43A4095-E2BE-F446-AF8C-E98E8B55BCCF}"/>
          </ac:spMkLst>
        </pc:spChg>
        <pc:spChg chg="add del mod">
          <ac:chgData name="Fabio Leite" userId="558e1856aadaa8b5" providerId="LiveId" clId="{082D0771-2C0E-0E45-922C-665AB34F1AD0}" dt="2019-09-22T16:16:06.268" v="547" actId="478"/>
          <ac:spMkLst>
            <pc:docMk/>
            <pc:sldMk cId="1396608184" sldId="916"/>
            <ac:spMk id="225" creationId="{126CA3B5-68F4-7740-9A1C-B1CF2F0DC25E}"/>
          </ac:spMkLst>
        </pc:spChg>
        <pc:spChg chg="add del mod">
          <ac:chgData name="Fabio Leite" userId="558e1856aadaa8b5" providerId="LiveId" clId="{082D0771-2C0E-0E45-922C-665AB34F1AD0}" dt="2019-09-24T00:22:59.407" v="2735" actId="478"/>
          <ac:spMkLst>
            <pc:docMk/>
            <pc:sldMk cId="1396608184" sldId="916"/>
            <ac:spMk id="225" creationId="{5DEFDFEB-250B-934D-8690-081B98895D75}"/>
          </ac:spMkLst>
        </pc:spChg>
        <pc:spChg chg="add del mod">
          <ac:chgData name="Fabio Leite" userId="558e1856aadaa8b5" providerId="LiveId" clId="{082D0771-2C0E-0E45-922C-665AB34F1AD0}" dt="2019-09-22T16:16:07.688" v="548" actId="478"/>
          <ac:spMkLst>
            <pc:docMk/>
            <pc:sldMk cId="1396608184" sldId="916"/>
            <ac:spMk id="226" creationId="{53199C9A-0F1A-0047-B228-BB2D6DA6C3D7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26" creationId="{61EFE0F2-C5B3-0740-B446-D24C525B5C3C}"/>
          </ac:spMkLst>
        </pc:spChg>
        <pc:spChg chg="add del mod">
          <ac:chgData name="Fabio Leite" userId="558e1856aadaa8b5" providerId="LiveId" clId="{082D0771-2C0E-0E45-922C-665AB34F1AD0}" dt="2019-09-22T16:15:06.154" v="539" actId="478"/>
          <ac:spMkLst>
            <pc:docMk/>
            <pc:sldMk cId="1396608184" sldId="916"/>
            <ac:spMk id="228" creationId="{5397226B-D4AA-174F-BAF5-4F2F518DBFE7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28" creationId="{8D738035-6467-B347-A836-0B15596B3073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29" creationId="{2898C56C-CEAE-7140-8310-BD53ECC4ECCC}"/>
          </ac:spMkLst>
        </pc:spChg>
        <pc:spChg chg="add del mod">
          <ac:chgData name="Fabio Leite" userId="558e1856aadaa8b5" providerId="LiveId" clId="{082D0771-2C0E-0E45-922C-665AB34F1AD0}" dt="2019-09-22T16:15:22.110" v="541" actId="478"/>
          <ac:spMkLst>
            <pc:docMk/>
            <pc:sldMk cId="1396608184" sldId="916"/>
            <ac:spMk id="229" creationId="{B108F945-0381-6E4A-9263-3BA5E886BB98}"/>
          </ac:spMkLst>
        </pc:spChg>
        <pc:spChg chg="add del mod">
          <ac:chgData name="Fabio Leite" userId="558e1856aadaa8b5" providerId="LiveId" clId="{082D0771-2C0E-0E45-922C-665AB34F1AD0}" dt="2019-09-22T16:15:24.797" v="542" actId="478"/>
          <ac:spMkLst>
            <pc:docMk/>
            <pc:sldMk cId="1396608184" sldId="916"/>
            <ac:spMk id="230" creationId="{DB0D2C2F-8253-0746-8786-1DC52845AB73}"/>
          </ac:spMkLst>
        </pc:spChg>
        <pc:spChg chg="add del mod topLvl">
          <ac:chgData name="Fabio Leite" userId="558e1856aadaa8b5" providerId="LiveId" clId="{082D0771-2C0E-0E45-922C-665AB34F1AD0}" dt="2019-09-24T00:29:04.199" v="2800" actId="478"/>
          <ac:spMkLst>
            <pc:docMk/>
            <pc:sldMk cId="1396608184" sldId="916"/>
            <ac:spMk id="231" creationId="{C64A9C62-A7F0-9C48-9CA1-AE8314896177}"/>
          </ac:spMkLst>
        </pc:spChg>
        <pc:spChg chg="add del mod">
          <ac:chgData name="Fabio Leite" userId="558e1856aadaa8b5" providerId="LiveId" clId="{082D0771-2C0E-0E45-922C-665AB34F1AD0}" dt="2019-09-22T15:41:53.246" v="195" actId="478"/>
          <ac:spMkLst>
            <pc:docMk/>
            <pc:sldMk cId="1396608184" sldId="916"/>
            <ac:spMk id="232" creationId="{17E5C6F4-1008-EE44-B1C7-641AFE85CE88}"/>
          </ac:spMkLst>
        </pc:spChg>
        <pc:spChg chg="add del mod">
          <ac:chgData name="Fabio Leite" userId="558e1856aadaa8b5" providerId="LiveId" clId="{082D0771-2C0E-0E45-922C-665AB34F1AD0}" dt="2019-09-22T15:41:54.624" v="196" actId="478"/>
          <ac:spMkLst>
            <pc:docMk/>
            <pc:sldMk cId="1396608184" sldId="916"/>
            <ac:spMk id="233" creationId="{FB14CDA6-5909-2D4F-9D8B-15CEB2E5B26E}"/>
          </ac:spMkLst>
        </pc:spChg>
        <pc:spChg chg="add del mod">
          <ac:chgData name="Fabio Leite" userId="558e1856aadaa8b5" providerId="LiveId" clId="{082D0771-2C0E-0E45-922C-665AB34F1AD0}" dt="2019-09-22T15:41:56.887" v="197" actId="478"/>
          <ac:spMkLst>
            <pc:docMk/>
            <pc:sldMk cId="1396608184" sldId="916"/>
            <ac:spMk id="234" creationId="{08607B85-4A1F-F04E-A274-EDEE5648AF82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35" creationId="{2E2CCEB9-1DC7-D141-990C-81483613B163}"/>
          </ac:spMkLst>
        </pc:spChg>
        <pc:spChg chg="add del mod">
          <ac:chgData name="Fabio Leite" userId="558e1856aadaa8b5" providerId="LiveId" clId="{082D0771-2C0E-0E45-922C-665AB34F1AD0}" dt="2019-09-22T15:41:58.599" v="198" actId="478"/>
          <ac:spMkLst>
            <pc:docMk/>
            <pc:sldMk cId="1396608184" sldId="916"/>
            <ac:spMk id="235" creationId="{4201FFF7-F2C2-494D-9CEB-D11DA32A00F8}"/>
          </ac:spMkLst>
        </pc:spChg>
        <pc:spChg chg="add del mod">
          <ac:chgData name="Fabio Leite" userId="558e1856aadaa8b5" providerId="LiveId" clId="{082D0771-2C0E-0E45-922C-665AB34F1AD0}" dt="2019-09-22T15:40:53.729" v="184" actId="478"/>
          <ac:spMkLst>
            <pc:docMk/>
            <pc:sldMk cId="1396608184" sldId="916"/>
            <ac:spMk id="236" creationId="{3B8221DF-1B3D-8B4E-874A-514C03264C98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36" creationId="{55A2711F-CE91-3B46-B5AB-C2372F5EF7A5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37" creationId="{8848CFD0-57CA-6942-B90B-335D2B8EEB9A}"/>
          </ac:spMkLst>
        </pc:spChg>
        <pc:spChg chg="add del mod">
          <ac:chgData name="Fabio Leite" userId="558e1856aadaa8b5" providerId="LiveId" clId="{082D0771-2C0E-0E45-922C-665AB34F1AD0}" dt="2019-09-22T15:40:50.402" v="183" actId="478"/>
          <ac:spMkLst>
            <pc:docMk/>
            <pc:sldMk cId="1396608184" sldId="916"/>
            <ac:spMk id="237" creationId="{9A53767C-6FB7-4A43-AD9F-EED0C6F8C56D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38" creationId="{2902ED5E-FCD1-5940-B0F9-1B95D91EF36C}"/>
          </ac:spMkLst>
        </pc:spChg>
        <pc:spChg chg="add del mod">
          <ac:chgData name="Fabio Leite" userId="558e1856aadaa8b5" providerId="LiveId" clId="{082D0771-2C0E-0E45-922C-665AB34F1AD0}" dt="2019-09-22T15:40:47.846" v="182" actId="478"/>
          <ac:spMkLst>
            <pc:docMk/>
            <pc:sldMk cId="1396608184" sldId="916"/>
            <ac:spMk id="238" creationId="{C7F1BF95-3087-D242-BC13-9C235DEB48F2}"/>
          </ac:spMkLst>
        </pc:spChg>
        <pc:spChg chg="add del mod">
          <ac:chgData name="Fabio Leite" userId="558e1856aadaa8b5" providerId="LiveId" clId="{082D0771-2C0E-0E45-922C-665AB34F1AD0}" dt="2019-09-22T15:44:56.260" v="249" actId="478"/>
          <ac:spMkLst>
            <pc:docMk/>
            <pc:sldMk cId="1396608184" sldId="916"/>
            <ac:spMk id="240" creationId="{F2017251-B9DE-A846-B724-7B231F26AAFF}"/>
          </ac:spMkLst>
        </pc:spChg>
        <pc:spChg chg="add del mod">
          <ac:chgData name="Fabio Leite" userId="558e1856aadaa8b5" providerId="LiveId" clId="{082D0771-2C0E-0E45-922C-665AB34F1AD0}" dt="2019-09-22T15:57:08.509" v="367" actId="478"/>
          <ac:spMkLst>
            <pc:docMk/>
            <pc:sldMk cId="1396608184" sldId="916"/>
            <ac:spMk id="241" creationId="{81E86422-1DCA-DF49-9FA4-D60F163C9144}"/>
          </ac:spMkLst>
        </pc:spChg>
        <pc:spChg chg="add del mod">
          <ac:chgData name="Fabio Leite" userId="558e1856aadaa8b5" providerId="LiveId" clId="{082D0771-2C0E-0E45-922C-665AB34F1AD0}" dt="2019-09-22T15:57:08.509" v="367" actId="478"/>
          <ac:spMkLst>
            <pc:docMk/>
            <pc:sldMk cId="1396608184" sldId="916"/>
            <ac:spMk id="242" creationId="{9ACE59CA-5528-6A41-92BA-2EDB5CDD9292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43" creationId="{837807FE-DC45-BB42-8E5C-7A9C2D1C7E8F}"/>
          </ac:spMkLst>
        </pc:spChg>
        <pc:spChg chg="add del mod">
          <ac:chgData name="Fabio Leite" userId="558e1856aadaa8b5" providerId="LiveId" clId="{082D0771-2C0E-0E45-922C-665AB34F1AD0}" dt="2019-09-22T15:44:55.011" v="248" actId="478"/>
          <ac:spMkLst>
            <pc:docMk/>
            <pc:sldMk cId="1396608184" sldId="916"/>
            <ac:spMk id="243" creationId="{F73F1861-0387-1042-8FC0-02BEBDFB530E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44" creationId="{B02ACEE9-E4FF-B447-8668-6E1831E0127D}"/>
          </ac:spMkLst>
        </pc:spChg>
        <pc:spChg chg="add del mod">
          <ac:chgData name="Fabio Leite" userId="558e1856aadaa8b5" providerId="LiveId" clId="{082D0771-2C0E-0E45-922C-665AB34F1AD0}" dt="2019-09-22T15:41:46.010" v="190" actId="478"/>
          <ac:spMkLst>
            <pc:docMk/>
            <pc:sldMk cId="1396608184" sldId="916"/>
            <ac:spMk id="244" creationId="{BA785DA1-E38E-E34E-B31F-BCA57993BDA2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45" creationId="{9C9ABC85-795B-5F47-BDBA-D59F90D1FA17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46" creationId="{08F95E61-A2FF-A74C-AEE2-3698C854F80F}"/>
          </ac:spMkLst>
        </pc:spChg>
        <pc:spChg chg="add del mod">
          <ac:chgData name="Fabio Leite" userId="558e1856aadaa8b5" providerId="LiveId" clId="{082D0771-2C0E-0E45-922C-665AB34F1AD0}" dt="2019-09-22T15:44:53.668" v="247" actId="478"/>
          <ac:spMkLst>
            <pc:docMk/>
            <pc:sldMk cId="1396608184" sldId="916"/>
            <ac:spMk id="246" creationId="{F9042121-E109-304B-BCAF-600B2C010742}"/>
          </ac:spMkLst>
        </pc:spChg>
        <pc:spChg chg="add del mod">
          <ac:chgData name="Fabio Leite" userId="558e1856aadaa8b5" providerId="LiveId" clId="{082D0771-2C0E-0E45-922C-665AB34F1AD0}" dt="2019-09-22T15:57:08.509" v="367" actId="478"/>
          <ac:spMkLst>
            <pc:docMk/>
            <pc:sldMk cId="1396608184" sldId="916"/>
            <ac:spMk id="247" creationId="{70C50711-8E0E-624E-A7D3-C5A15426221D}"/>
          </ac:spMkLst>
        </pc:spChg>
        <pc:spChg chg="add del mod">
          <ac:chgData name="Fabio Leite" userId="558e1856aadaa8b5" providerId="LiveId" clId="{082D0771-2C0E-0E45-922C-665AB34F1AD0}" dt="2019-09-22T15:57:08.509" v="367" actId="478"/>
          <ac:spMkLst>
            <pc:docMk/>
            <pc:sldMk cId="1396608184" sldId="916"/>
            <ac:spMk id="248" creationId="{C026F2B4-93A3-0D4B-AEA6-DDEE474C123E}"/>
          </ac:spMkLst>
        </pc:spChg>
        <pc:spChg chg="add del mod">
          <ac:chgData name="Fabio Leite" userId="558e1856aadaa8b5" providerId="LiveId" clId="{082D0771-2C0E-0E45-922C-665AB34F1AD0}" dt="2019-09-22T15:44:52.447" v="246" actId="478"/>
          <ac:spMkLst>
            <pc:docMk/>
            <pc:sldMk cId="1396608184" sldId="916"/>
            <ac:spMk id="249" creationId="{DE471B6D-CD8C-374C-828B-F4BFAA94EC5D}"/>
          </ac:spMkLst>
        </pc:spChg>
        <pc:spChg chg="add del mod">
          <ac:chgData name="Fabio Leite" userId="558e1856aadaa8b5" providerId="LiveId" clId="{082D0771-2C0E-0E45-922C-665AB34F1AD0}" dt="2019-09-22T15:57:08.509" v="367" actId="478"/>
          <ac:spMkLst>
            <pc:docMk/>
            <pc:sldMk cId="1396608184" sldId="916"/>
            <ac:spMk id="251" creationId="{494DC17D-22AA-3A4A-910D-FC6FC414F5A8}"/>
          </ac:spMkLst>
        </pc:spChg>
        <pc:spChg chg="add del mod">
          <ac:chgData name="Fabio Leite" userId="558e1856aadaa8b5" providerId="LiveId" clId="{082D0771-2C0E-0E45-922C-665AB34F1AD0}" dt="2019-09-22T15:57:08.509" v="367" actId="478"/>
          <ac:spMkLst>
            <pc:docMk/>
            <pc:sldMk cId="1396608184" sldId="916"/>
            <ac:spMk id="252" creationId="{096EE8F4-5E3D-EF49-AD1F-FA21966F53C0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52" creationId="{1C1FFCF1-95A5-E547-9067-AAB269B47C66}"/>
          </ac:spMkLst>
        </pc:spChg>
        <pc:spChg chg="add del mod">
          <ac:chgData name="Fabio Leite" userId="558e1856aadaa8b5" providerId="LiveId" clId="{082D0771-2C0E-0E45-922C-665AB34F1AD0}" dt="2019-09-22T15:57:08.509" v="367" actId="478"/>
          <ac:spMkLst>
            <pc:docMk/>
            <pc:sldMk cId="1396608184" sldId="916"/>
            <ac:spMk id="253" creationId="{A7885223-2BE9-CE42-A150-1207D56C67FD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53" creationId="{F98281F7-DFC5-1A46-9E59-D0DD3B581372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54" creationId="{4B4ACFBA-6579-1C46-B772-332138B0C4A6}"/>
          </ac:spMkLst>
        </pc:spChg>
        <pc:spChg chg="add del mod">
          <ac:chgData name="Fabio Leite" userId="558e1856aadaa8b5" providerId="LiveId" clId="{082D0771-2C0E-0E45-922C-665AB34F1AD0}" dt="2019-09-22T15:57:08.509" v="367" actId="478"/>
          <ac:spMkLst>
            <pc:docMk/>
            <pc:sldMk cId="1396608184" sldId="916"/>
            <ac:spMk id="254" creationId="{D16298CD-FBA3-E24E-8588-89321FC414EE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55" creationId="{1AC8E796-37F7-3146-8D7B-BFC8CC1D7F72}"/>
          </ac:spMkLst>
        </pc:spChg>
        <pc:spChg chg="add del mod">
          <ac:chgData name="Fabio Leite" userId="558e1856aadaa8b5" providerId="LiveId" clId="{082D0771-2C0E-0E45-922C-665AB34F1AD0}" dt="2019-09-22T15:57:08.509" v="367" actId="478"/>
          <ac:spMkLst>
            <pc:docMk/>
            <pc:sldMk cId="1396608184" sldId="916"/>
            <ac:spMk id="256" creationId="{1DDC0762-F34C-5941-AD07-CF4BEAF443DD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56" creationId="{CA2EDF9A-A9D4-3749-A1E3-5134EF5BB522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57" creationId="{55A9330E-3BE7-6445-B63D-9F4475EF706B}"/>
          </ac:spMkLst>
        </pc:spChg>
        <pc:spChg chg="add del mod">
          <ac:chgData name="Fabio Leite" userId="558e1856aadaa8b5" providerId="LiveId" clId="{082D0771-2C0E-0E45-922C-665AB34F1AD0}" dt="2019-09-22T15:57:08.509" v="367" actId="478"/>
          <ac:spMkLst>
            <pc:docMk/>
            <pc:sldMk cId="1396608184" sldId="916"/>
            <ac:spMk id="257" creationId="{741B04E9-145A-EB4D-B858-5C9FA5B65487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58" creationId="{6DD1DB69-4AF0-404F-81AA-487CDD7FDE4A}"/>
          </ac:spMkLst>
        </pc:spChg>
        <pc:spChg chg="add del mod">
          <ac:chgData name="Fabio Leite" userId="558e1856aadaa8b5" providerId="LiveId" clId="{082D0771-2C0E-0E45-922C-665AB34F1AD0}" dt="2019-09-22T15:57:08.509" v="367" actId="478"/>
          <ac:spMkLst>
            <pc:docMk/>
            <pc:sldMk cId="1396608184" sldId="916"/>
            <ac:spMk id="258" creationId="{AA15CE4B-B954-C546-833C-E5148BB411EC}"/>
          </ac:spMkLst>
        </pc:spChg>
        <pc:spChg chg="add del mod">
          <ac:chgData name="Fabio Leite" userId="558e1856aadaa8b5" providerId="LiveId" clId="{082D0771-2C0E-0E45-922C-665AB34F1AD0}" dt="2019-09-22T15:57:08.509" v="367" actId="478"/>
          <ac:spMkLst>
            <pc:docMk/>
            <pc:sldMk cId="1396608184" sldId="916"/>
            <ac:spMk id="259" creationId="{317D13BF-785C-9B49-9B38-97839DAF9760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59" creationId="{367F2AC3-1C2A-1C48-B336-A0803795F00B}"/>
          </ac:spMkLst>
        </pc:spChg>
        <pc:spChg chg="add del mod">
          <ac:chgData name="Fabio Leite" userId="558e1856aadaa8b5" providerId="LiveId" clId="{082D0771-2C0E-0E45-922C-665AB34F1AD0}" dt="2019-09-22T15:41:59.895" v="199" actId="478"/>
          <ac:spMkLst>
            <pc:docMk/>
            <pc:sldMk cId="1396608184" sldId="916"/>
            <ac:spMk id="260" creationId="{2798B39A-ED42-0A48-818E-B33DEE4B8E40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60" creationId="{B8CE76C8-213A-F14F-BD16-5A73219C63D7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61" creationId="{28C0863E-032F-844F-9B00-7539CF705D9D}"/>
          </ac:spMkLst>
        </pc:spChg>
        <pc:spChg chg="add del mod">
          <ac:chgData name="Fabio Leite" userId="558e1856aadaa8b5" providerId="LiveId" clId="{082D0771-2C0E-0E45-922C-665AB34F1AD0}" dt="2019-09-22T15:42:01.206" v="200" actId="478"/>
          <ac:spMkLst>
            <pc:docMk/>
            <pc:sldMk cId="1396608184" sldId="916"/>
            <ac:spMk id="261" creationId="{B94D76A4-0703-EC48-9F07-D649E2E9B11B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62" creationId="{4C1083EF-00C7-CC4C-9FCB-4AA1A9A96DB4}"/>
          </ac:spMkLst>
        </pc:spChg>
        <pc:spChg chg="add del mod">
          <ac:chgData name="Fabio Leite" userId="558e1856aadaa8b5" providerId="LiveId" clId="{082D0771-2C0E-0E45-922C-665AB34F1AD0}" dt="2019-09-22T15:42:02.916" v="201" actId="478"/>
          <ac:spMkLst>
            <pc:docMk/>
            <pc:sldMk cId="1396608184" sldId="916"/>
            <ac:spMk id="262" creationId="{78609621-C31A-C14E-B79D-B2C45D33C4B7}"/>
          </ac:spMkLst>
        </pc:spChg>
        <pc:spChg chg="add del mod">
          <ac:chgData name="Fabio Leite" userId="558e1856aadaa8b5" providerId="LiveId" clId="{082D0771-2C0E-0E45-922C-665AB34F1AD0}" dt="2019-09-22T15:42:04.087" v="202" actId="478"/>
          <ac:spMkLst>
            <pc:docMk/>
            <pc:sldMk cId="1396608184" sldId="916"/>
            <ac:spMk id="263" creationId="{7CDFA6BF-075C-E043-88F2-325214B3C390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63" creationId="{EDB2AD2B-C96D-3A45-9AFB-F2762BAD9614}"/>
          </ac:spMkLst>
        </pc:spChg>
        <pc:spChg chg="add del mod">
          <ac:chgData name="Fabio Leite" userId="558e1856aadaa8b5" providerId="LiveId" clId="{082D0771-2C0E-0E45-922C-665AB34F1AD0}" dt="2019-09-22T15:41:43.960" v="189" actId="478"/>
          <ac:spMkLst>
            <pc:docMk/>
            <pc:sldMk cId="1396608184" sldId="916"/>
            <ac:spMk id="264" creationId="{0770A9C0-8EB5-FC42-831A-27D477051A28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64" creationId="{D0005D79-D88F-1541-ADC9-AAE3815DF8B6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65" creationId="{A0358685-E467-3441-94D5-CE6EB64CE05F}"/>
          </ac:spMkLst>
        </pc:spChg>
        <pc:spChg chg="add del mod">
          <ac:chgData name="Fabio Leite" userId="558e1856aadaa8b5" providerId="LiveId" clId="{082D0771-2C0E-0E45-922C-665AB34F1AD0}" dt="2019-09-22T15:41:04.036" v="187" actId="478"/>
          <ac:spMkLst>
            <pc:docMk/>
            <pc:sldMk cId="1396608184" sldId="916"/>
            <ac:spMk id="265" creationId="{A850800E-633E-AD42-A043-7C84A2D35CC0}"/>
          </ac:spMkLst>
        </pc:spChg>
        <pc:spChg chg="add del mod">
          <ac:chgData name="Fabio Leite" userId="558e1856aadaa8b5" providerId="LiveId" clId="{082D0771-2C0E-0E45-922C-665AB34F1AD0}" dt="2019-09-22T15:41:01.541" v="186" actId="478"/>
          <ac:spMkLst>
            <pc:docMk/>
            <pc:sldMk cId="1396608184" sldId="916"/>
            <ac:spMk id="266" creationId="{A50A3528-C496-FE4C-9121-0D5E36DA642C}"/>
          </ac:spMkLst>
        </pc:spChg>
        <pc:spChg chg="add del mod">
          <ac:chgData name="Fabio Leite" userId="558e1856aadaa8b5" providerId="LiveId" clId="{082D0771-2C0E-0E45-922C-665AB34F1AD0}" dt="2019-09-24T00:28:56.998" v="2799" actId="478"/>
          <ac:spMkLst>
            <pc:docMk/>
            <pc:sldMk cId="1396608184" sldId="916"/>
            <ac:spMk id="266" creationId="{AA2F6417-CDF8-E44B-BF2C-41474644C499}"/>
          </ac:spMkLst>
        </pc:spChg>
        <pc:spChg chg="add del mod">
          <ac:chgData name="Fabio Leite" userId="558e1856aadaa8b5" providerId="LiveId" clId="{082D0771-2C0E-0E45-922C-665AB34F1AD0}" dt="2019-09-22T15:45:02.369" v="253" actId="478"/>
          <ac:spMkLst>
            <pc:docMk/>
            <pc:sldMk cId="1396608184" sldId="916"/>
            <ac:spMk id="268" creationId="{ACFD17BF-1981-FA4B-A949-8A925A671015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269" creationId="{F8C2791D-F5A3-FB4D-A3B6-8D9553025062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270" creationId="{04220E20-6350-4746-87B7-1B214A901E88}"/>
          </ac:spMkLst>
        </pc:spChg>
        <pc:spChg chg="add del mod">
          <ac:chgData name="Fabio Leite" userId="558e1856aadaa8b5" providerId="LiveId" clId="{082D0771-2C0E-0E45-922C-665AB34F1AD0}" dt="2019-09-22T15:45:01.449" v="252" actId="478"/>
          <ac:spMkLst>
            <pc:docMk/>
            <pc:sldMk cId="1396608184" sldId="916"/>
            <ac:spMk id="271" creationId="{7F714409-DDFC-7244-9CEC-A6620496AD04}"/>
          </ac:spMkLst>
        </pc:spChg>
        <pc:spChg chg="add del mod">
          <ac:chgData name="Fabio Leite" userId="558e1856aadaa8b5" providerId="LiveId" clId="{082D0771-2C0E-0E45-922C-665AB34F1AD0}" dt="2019-09-22T15:45:32.131" v="263" actId="478"/>
          <ac:spMkLst>
            <pc:docMk/>
            <pc:sldMk cId="1396608184" sldId="916"/>
            <ac:spMk id="272" creationId="{F86F2BEC-DEA0-4A45-B891-2B107E7A3E78}"/>
          </ac:spMkLst>
        </pc:spChg>
        <pc:spChg chg="add del mod">
          <ac:chgData name="Fabio Leite" userId="558e1856aadaa8b5" providerId="LiveId" clId="{082D0771-2C0E-0E45-922C-665AB34F1AD0}" dt="2019-09-22T15:45:00.245" v="251" actId="478"/>
          <ac:spMkLst>
            <pc:docMk/>
            <pc:sldMk cId="1396608184" sldId="916"/>
            <ac:spMk id="274" creationId="{447837F2-7AD0-DF41-99F8-59FC4199C629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275" creationId="{336F4783-DA06-E14A-ADB8-05A2610ACBED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276" creationId="{5DC8DA87-B830-AB48-98C3-ADAAFED41466}"/>
          </ac:spMkLst>
        </pc:spChg>
        <pc:spChg chg="add del mod">
          <ac:chgData name="Fabio Leite" userId="558e1856aadaa8b5" providerId="LiveId" clId="{082D0771-2C0E-0E45-922C-665AB34F1AD0}" dt="2019-09-22T15:44:58.978" v="250" actId="478"/>
          <ac:spMkLst>
            <pc:docMk/>
            <pc:sldMk cId="1396608184" sldId="916"/>
            <ac:spMk id="277" creationId="{F58D91DC-08FE-264E-983B-02F0CD96FCCA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279" creationId="{D75059BC-CFA9-2A43-8C33-BE80F651B31A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280" creationId="{9F5E4B09-4770-3F40-B067-50AA481D922C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281" creationId="{8AA1CBA1-F99A-ED4B-8123-64B2B3C34A2D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282" creationId="{9C6F3F32-3802-F648-9866-2CBE675B6AFB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284" creationId="{E34F29BB-A9DA-4846-B6C0-FA94D9D1D9A3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285" creationId="{5791FBCD-0962-864F-AD91-6875186F59A3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286" creationId="{5100D6F1-C2DE-0F4E-A17F-8A850FB21EED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287" creationId="{3CE890C5-27C6-2D4F-95F2-65D37DD3820B}"/>
          </ac:spMkLst>
        </pc:spChg>
        <pc:spChg chg="add del mod">
          <ac:chgData name="Fabio Leite" userId="558e1856aadaa8b5" providerId="LiveId" clId="{082D0771-2C0E-0E45-922C-665AB34F1AD0}" dt="2019-09-22T15:42:05.285" v="203" actId="478"/>
          <ac:spMkLst>
            <pc:docMk/>
            <pc:sldMk cId="1396608184" sldId="916"/>
            <ac:spMk id="288" creationId="{75903902-8B0B-444F-A793-8FD754651953}"/>
          </ac:spMkLst>
        </pc:spChg>
        <pc:spChg chg="add del mod">
          <ac:chgData name="Fabio Leite" userId="558e1856aadaa8b5" providerId="LiveId" clId="{082D0771-2C0E-0E45-922C-665AB34F1AD0}" dt="2019-09-22T15:42:06.414" v="204" actId="478"/>
          <ac:spMkLst>
            <pc:docMk/>
            <pc:sldMk cId="1396608184" sldId="916"/>
            <ac:spMk id="289" creationId="{71396A7B-3205-7C4E-870B-E99CDE73BE50}"/>
          </ac:spMkLst>
        </pc:spChg>
        <pc:spChg chg="add del mod">
          <ac:chgData name="Fabio Leite" userId="558e1856aadaa8b5" providerId="LiveId" clId="{082D0771-2C0E-0E45-922C-665AB34F1AD0}" dt="2019-09-22T15:42:07.596" v="205" actId="478"/>
          <ac:spMkLst>
            <pc:docMk/>
            <pc:sldMk cId="1396608184" sldId="916"/>
            <ac:spMk id="290" creationId="{0D310694-3BB7-A946-AFF7-E47856934273}"/>
          </ac:spMkLst>
        </pc:spChg>
        <pc:spChg chg="add del mod">
          <ac:chgData name="Fabio Leite" userId="558e1856aadaa8b5" providerId="LiveId" clId="{082D0771-2C0E-0E45-922C-665AB34F1AD0}" dt="2019-09-22T15:42:08.995" v="206" actId="478"/>
          <ac:spMkLst>
            <pc:docMk/>
            <pc:sldMk cId="1396608184" sldId="916"/>
            <ac:spMk id="291" creationId="{92331F86-2184-EE48-A528-33B586A239B9}"/>
          </ac:spMkLst>
        </pc:spChg>
        <pc:spChg chg="add del mod">
          <ac:chgData name="Fabio Leite" userId="558e1856aadaa8b5" providerId="LiveId" clId="{082D0771-2C0E-0E45-922C-665AB34F1AD0}" dt="2019-09-22T15:45:25.950" v="260" actId="478"/>
          <ac:spMkLst>
            <pc:docMk/>
            <pc:sldMk cId="1396608184" sldId="916"/>
            <ac:spMk id="292" creationId="{56E28156-0091-2B49-8F63-924D77B0A904}"/>
          </ac:spMkLst>
        </pc:spChg>
        <pc:spChg chg="add del mod">
          <ac:chgData name="Fabio Leite" userId="558e1856aadaa8b5" providerId="LiveId" clId="{082D0771-2C0E-0E45-922C-665AB34F1AD0}" dt="2019-09-22T15:45:10.794" v="258" actId="478"/>
          <ac:spMkLst>
            <pc:docMk/>
            <pc:sldMk cId="1396608184" sldId="916"/>
            <ac:spMk id="293" creationId="{FFC2056B-8157-9D43-A2DF-3A1E328FD06A}"/>
          </ac:spMkLst>
        </pc:spChg>
        <pc:spChg chg="add del mod">
          <ac:chgData name="Fabio Leite" userId="558e1856aadaa8b5" providerId="LiveId" clId="{082D0771-2C0E-0E45-922C-665AB34F1AD0}" dt="2019-09-22T15:42:39.668" v="213" actId="478"/>
          <ac:spMkLst>
            <pc:docMk/>
            <pc:sldMk cId="1396608184" sldId="916"/>
            <ac:spMk id="294" creationId="{5CBF9497-6C2B-2D48-96D4-9213572AD0C7}"/>
          </ac:spMkLst>
        </pc:spChg>
        <pc:spChg chg="add del">
          <ac:chgData name="Fabio Leite" userId="558e1856aadaa8b5" providerId="LiveId" clId="{082D0771-2C0E-0E45-922C-665AB34F1AD0}" dt="2019-09-22T15:37:09.309" v="154"/>
          <ac:spMkLst>
            <pc:docMk/>
            <pc:sldMk cId="1396608184" sldId="916"/>
            <ac:spMk id="296" creationId="{D1BA249B-3F2D-4542-B63D-0896B205EE08}"/>
          </ac:spMkLst>
        </pc:spChg>
        <pc:spChg chg="add del">
          <ac:chgData name="Fabio Leite" userId="558e1856aadaa8b5" providerId="LiveId" clId="{082D0771-2C0E-0E45-922C-665AB34F1AD0}" dt="2019-09-22T15:37:09.309" v="154"/>
          <ac:spMkLst>
            <pc:docMk/>
            <pc:sldMk cId="1396608184" sldId="916"/>
            <ac:spMk id="297" creationId="{EEC7FACD-1E8A-234C-A723-FD5E4817710C}"/>
          </ac:spMkLst>
        </pc:spChg>
        <pc:spChg chg="add del">
          <ac:chgData name="Fabio Leite" userId="558e1856aadaa8b5" providerId="LiveId" clId="{082D0771-2C0E-0E45-922C-665AB34F1AD0}" dt="2019-09-22T15:37:09.309" v="154"/>
          <ac:spMkLst>
            <pc:docMk/>
            <pc:sldMk cId="1396608184" sldId="916"/>
            <ac:spMk id="298" creationId="{61F1E1FA-E908-1C48-ABE4-A5452990756B}"/>
          </ac:spMkLst>
        </pc:spChg>
        <pc:spChg chg="add del">
          <ac:chgData name="Fabio Leite" userId="558e1856aadaa8b5" providerId="LiveId" clId="{082D0771-2C0E-0E45-922C-665AB34F1AD0}" dt="2019-09-22T15:37:09.309" v="154"/>
          <ac:spMkLst>
            <pc:docMk/>
            <pc:sldMk cId="1396608184" sldId="916"/>
            <ac:spMk id="299" creationId="{3CB06C37-5D17-FB48-8D17-812D53961922}"/>
          </ac:spMkLst>
        </pc:spChg>
        <pc:spChg chg="add del">
          <ac:chgData name="Fabio Leite" userId="558e1856aadaa8b5" providerId="LiveId" clId="{082D0771-2C0E-0E45-922C-665AB34F1AD0}" dt="2019-09-22T15:37:09.309" v="154"/>
          <ac:spMkLst>
            <pc:docMk/>
            <pc:sldMk cId="1396608184" sldId="916"/>
            <ac:spMk id="300" creationId="{4C1D560A-AF44-634E-9DD0-C42668EC9995}"/>
          </ac:spMkLst>
        </pc:spChg>
        <pc:spChg chg="add del">
          <ac:chgData name="Fabio Leite" userId="558e1856aadaa8b5" providerId="LiveId" clId="{082D0771-2C0E-0E45-922C-665AB34F1AD0}" dt="2019-09-22T15:37:09.309" v="154"/>
          <ac:spMkLst>
            <pc:docMk/>
            <pc:sldMk cId="1396608184" sldId="916"/>
            <ac:spMk id="302" creationId="{DBBC7FAC-9004-5041-A36B-F19BA7D44309}"/>
          </ac:spMkLst>
        </pc:spChg>
        <pc:spChg chg="add del mod">
          <ac:chgData name="Fabio Leite" userId="558e1856aadaa8b5" providerId="LiveId" clId="{082D0771-2C0E-0E45-922C-665AB34F1AD0}" dt="2019-09-24T00:22:57.024" v="2734" actId="478"/>
          <ac:spMkLst>
            <pc:docMk/>
            <pc:sldMk cId="1396608184" sldId="916"/>
            <ac:spMk id="303" creationId="{A235AD48-6EB3-884F-B718-0019302D90B2}"/>
          </ac:spMkLst>
        </pc:spChg>
        <pc:spChg chg="add del">
          <ac:chgData name="Fabio Leite" userId="558e1856aadaa8b5" providerId="LiveId" clId="{082D0771-2C0E-0E45-922C-665AB34F1AD0}" dt="2019-09-22T15:37:09.309" v="154"/>
          <ac:spMkLst>
            <pc:docMk/>
            <pc:sldMk cId="1396608184" sldId="916"/>
            <ac:spMk id="303" creationId="{B9BA615D-2242-704D-B4AB-5BACDCFBE181}"/>
          </ac:spMkLst>
        </pc:spChg>
        <pc:spChg chg="add del">
          <ac:chgData name="Fabio Leite" userId="558e1856aadaa8b5" providerId="LiveId" clId="{082D0771-2C0E-0E45-922C-665AB34F1AD0}" dt="2019-09-22T15:37:09.309" v="154"/>
          <ac:spMkLst>
            <pc:docMk/>
            <pc:sldMk cId="1396608184" sldId="916"/>
            <ac:spMk id="304" creationId="{8BEA8AB3-DA2B-8348-8CE0-D4A55405739C}"/>
          </ac:spMkLst>
        </pc:spChg>
        <pc:spChg chg="add del">
          <ac:chgData name="Fabio Leite" userId="558e1856aadaa8b5" providerId="LiveId" clId="{082D0771-2C0E-0E45-922C-665AB34F1AD0}" dt="2019-09-22T15:37:09.309" v="154"/>
          <ac:spMkLst>
            <pc:docMk/>
            <pc:sldMk cId="1396608184" sldId="916"/>
            <ac:spMk id="305" creationId="{F4941523-F423-1741-AB62-D2D5BEA31D5A}"/>
          </ac:spMkLst>
        </pc:spChg>
        <pc:spChg chg="add del mod">
          <ac:chgData name="Fabio Leite" userId="558e1856aadaa8b5" providerId="LiveId" clId="{082D0771-2C0E-0E45-922C-665AB34F1AD0}" dt="2019-09-24T00:22:57.024" v="2734" actId="478"/>
          <ac:spMkLst>
            <pc:docMk/>
            <pc:sldMk cId="1396608184" sldId="916"/>
            <ac:spMk id="306" creationId="{8A1AFA33-0478-A749-A008-E6217551C8F6}"/>
          </ac:spMkLst>
        </pc:spChg>
        <pc:spChg chg="add del">
          <ac:chgData name="Fabio Leite" userId="558e1856aadaa8b5" providerId="LiveId" clId="{082D0771-2C0E-0E45-922C-665AB34F1AD0}" dt="2019-09-22T15:37:09.309" v="154"/>
          <ac:spMkLst>
            <pc:docMk/>
            <pc:sldMk cId="1396608184" sldId="916"/>
            <ac:spMk id="307" creationId="{8F9D7A36-93DE-D443-8767-6551322B76CE}"/>
          </ac:spMkLst>
        </pc:spChg>
        <pc:spChg chg="add del">
          <ac:chgData name="Fabio Leite" userId="558e1856aadaa8b5" providerId="LiveId" clId="{082D0771-2C0E-0E45-922C-665AB34F1AD0}" dt="2019-09-22T15:37:09.309" v="154"/>
          <ac:spMkLst>
            <pc:docMk/>
            <pc:sldMk cId="1396608184" sldId="916"/>
            <ac:spMk id="308" creationId="{DF5FC9BA-DC34-E047-836A-20D332C159D6}"/>
          </ac:spMkLst>
        </pc:spChg>
        <pc:spChg chg="add del mod">
          <ac:chgData name="Fabio Leite" userId="558e1856aadaa8b5" providerId="LiveId" clId="{082D0771-2C0E-0E45-922C-665AB34F1AD0}" dt="2019-09-24T00:22:07.838" v="2722" actId="478"/>
          <ac:spMkLst>
            <pc:docMk/>
            <pc:sldMk cId="1396608184" sldId="916"/>
            <ac:spMk id="309" creationId="{3EF1F300-0BB6-9142-95FC-52A0FF432F47}"/>
          </ac:spMkLst>
        </pc:spChg>
        <pc:spChg chg="add del">
          <ac:chgData name="Fabio Leite" userId="558e1856aadaa8b5" providerId="LiveId" clId="{082D0771-2C0E-0E45-922C-665AB34F1AD0}" dt="2019-09-22T15:37:09.309" v="154"/>
          <ac:spMkLst>
            <pc:docMk/>
            <pc:sldMk cId="1396608184" sldId="916"/>
            <ac:spMk id="309" creationId="{7B64834E-6968-E149-A3FE-E402682BA8C0}"/>
          </ac:spMkLst>
        </pc:spChg>
        <pc:spChg chg="add del">
          <ac:chgData name="Fabio Leite" userId="558e1856aadaa8b5" providerId="LiveId" clId="{082D0771-2C0E-0E45-922C-665AB34F1AD0}" dt="2019-09-22T15:37:09.309" v="154"/>
          <ac:spMkLst>
            <pc:docMk/>
            <pc:sldMk cId="1396608184" sldId="916"/>
            <ac:spMk id="310" creationId="{3FC9A1A2-5BB5-6A4E-91DB-8D4B92FADF9A}"/>
          </ac:spMkLst>
        </pc:spChg>
        <pc:spChg chg="add del">
          <ac:chgData name="Fabio Leite" userId="558e1856aadaa8b5" providerId="LiveId" clId="{082D0771-2C0E-0E45-922C-665AB34F1AD0}" dt="2019-09-24T00:30:57.055" v="2817" actId="478"/>
          <ac:spMkLst>
            <pc:docMk/>
            <pc:sldMk cId="1396608184" sldId="916"/>
            <ac:spMk id="311" creationId="{CEEEDD46-1B25-504A-B4AF-CE1B8AB2B2D5}"/>
          </ac:spMkLst>
        </pc:spChg>
        <pc:spChg chg="add del mod">
          <ac:chgData name="Fabio Leite" userId="558e1856aadaa8b5" providerId="LiveId" clId="{082D0771-2C0E-0E45-922C-665AB34F1AD0}" dt="2019-09-24T00:13:08.312" v="2652" actId="478"/>
          <ac:spMkLst>
            <pc:docMk/>
            <pc:sldMk cId="1396608184" sldId="916"/>
            <ac:spMk id="312" creationId="{6A1AEA80-9BAD-0846-9AD7-2258225FF417}"/>
          </ac:spMkLst>
        </pc:spChg>
        <pc:spChg chg="add del">
          <ac:chgData name="Fabio Leite" userId="558e1856aadaa8b5" providerId="LiveId" clId="{082D0771-2C0E-0E45-922C-665AB34F1AD0}" dt="2019-09-22T15:37:09.309" v="154"/>
          <ac:spMkLst>
            <pc:docMk/>
            <pc:sldMk cId="1396608184" sldId="916"/>
            <ac:spMk id="312" creationId="{C7B8DAEA-FD0F-2E40-97D2-64B0D62E7B92}"/>
          </ac:spMkLst>
        </pc:spChg>
        <pc:spChg chg="add del mod">
          <ac:chgData name="Fabio Leite" userId="558e1856aadaa8b5" providerId="LiveId" clId="{082D0771-2C0E-0E45-922C-665AB34F1AD0}" dt="2019-09-24T00:13:05.837" v="2650" actId="478"/>
          <ac:spMkLst>
            <pc:docMk/>
            <pc:sldMk cId="1396608184" sldId="916"/>
            <ac:spMk id="313" creationId="{168B5410-3E07-C241-B8D1-8093EBA26308}"/>
          </ac:spMkLst>
        </pc:spChg>
        <pc:spChg chg="add del">
          <ac:chgData name="Fabio Leite" userId="558e1856aadaa8b5" providerId="LiveId" clId="{082D0771-2C0E-0E45-922C-665AB34F1AD0}" dt="2019-09-22T15:37:09.309" v="154"/>
          <ac:spMkLst>
            <pc:docMk/>
            <pc:sldMk cId="1396608184" sldId="916"/>
            <ac:spMk id="313" creationId="{8BEBC20D-3BBD-414E-BBD5-495623CD241C}"/>
          </ac:spMkLst>
        </pc:spChg>
        <pc:spChg chg="add del mod">
          <ac:chgData name="Fabio Leite" userId="558e1856aadaa8b5" providerId="LiveId" clId="{082D0771-2C0E-0E45-922C-665AB34F1AD0}" dt="2019-09-24T00:22:57.024" v="2734" actId="478"/>
          <ac:spMkLst>
            <pc:docMk/>
            <pc:sldMk cId="1396608184" sldId="916"/>
            <ac:spMk id="314" creationId="{7281572B-93D4-A043-9091-37958ACEA67D}"/>
          </ac:spMkLst>
        </pc:spChg>
        <pc:spChg chg="add del">
          <ac:chgData name="Fabio Leite" userId="558e1856aadaa8b5" providerId="LiveId" clId="{082D0771-2C0E-0E45-922C-665AB34F1AD0}" dt="2019-09-22T15:37:09.309" v="154"/>
          <ac:spMkLst>
            <pc:docMk/>
            <pc:sldMk cId="1396608184" sldId="916"/>
            <ac:spMk id="314" creationId="{AFD3A4F3-4CE0-C643-BFB0-0BB8EC1023E4}"/>
          </ac:spMkLst>
        </pc:spChg>
        <pc:spChg chg="add del">
          <ac:chgData name="Fabio Leite" userId="558e1856aadaa8b5" providerId="LiveId" clId="{082D0771-2C0E-0E45-922C-665AB34F1AD0}" dt="2019-09-22T15:37:09.309" v="154"/>
          <ac:spMkLst>
            <pc:docMk/>
            <pc:sldMk cId="1396608184" sldId="916"/>
            <ac:spMk id="315" creationId="{32480000-3D13-1542-8D5A-D6F18F01A5D4}"/>
          </ac:spMkLst>
        </pc:spChg>
        <pc:spChg chg="add del mod">
          <ac:chgData name="Fabio Leite" userId="558e1856aadaa8b5" providerId="LiveId" clId="{082D0771-2C0E-0E45-922C-665AB34F1AD0}" dt="2019-09-24T00:15:56.910" v="2667" actId="478"/>
          <ac:spMkLst>
            <pc:docMk/>
            <pc:sldMk cId="1396608184" sldId="916"/>
            <ac:spMk id="315" creationId="{97DB2730-D65C-074D-927A-FA2F42E19EA6}"/>
          </ac:spMkLst>
        </pc:spChg>
        <pc:spChg chg="add del">
          <ac:chgData name="Fabio Leite" userId="558e1856aadaa8b5" providerId="LiveId" clId="{082D0771-2C0E-0E45-922C-665AB34F1AD0}" dt="2019-09-22T15:37:09.309" v="154"/>
          <ac:spMkLst>
            <pc:docMk/>
            <pc:sldMk cId="1396608184" sldId="916"/>
            <ac:spMk id="316" creationId="{850D0594-2333-4841-9226-31CA54DCD225}"/>
          </ac:spMkLst>
        </pc:spChg>
        <pc:spChg chg="add del">
          <ac:chgData name="Fabio Leite" userId="558e1856aadaa8b5" providerId="LiveId" clId="{082D0771-2C0E-0E45-922C-665AB34F1AD0}" dt="2019-09-22T15:37:09.309" v="154"/>
          <ac:spMkLst>
            <pc:docMk/>
            <pc:sldMk cId="1396608184" sldId="916"/>
            <ac:spMk id="317" creationId="{D2E0431B-5F61-E94A-82F4-6FE64977CC9A}"/>
          </ac:spMkLst>
        </pc:spChg>
        <pc:spChg chg="add del">
          <ac:chgData name="Fabio Leite" userId="558e1856aadaa8b5" providerId="LiveId" clId="{082D0771-2C0E-0E45-922C-665AB34F1AD0}" dt="2019-09-22T15:37:09.309" v="154"/>
          <ac:spMkLst>
            <pc:docMk/>
            <pc:sldMk cId="1396608184" sldId="916"/>
            <ac:spMk id="318" creationId="{EF2A5607-E660-E94D-A439-DBC487BEBF5A}"/>
          </ac:spMkLst>
        </pc:spChg>
        <pc:spChg chg="add del">
          <ac:chgData name="Fabio Leite" userId="558e1856aadaa8b5" providerId="LiveId" clId="{082D0771-2C0E-0E45-922C-665AB34F1AD0}" dt="2019-09-22T15:37:09.309" v="154"/>
          <ac:spMkLst>
            <pc:docMk/>
            <pc:sldMk cId="1396608184" sldId="916"/>
            <ac:spMk id="319" creationId="{FB6D8000-4A68-864D-91E2-8188B43A434F}"/>
          </ac:spMkLst>
        </pc:spChg>
        <pc:spChg chg="add del">
          <ac:chgData name="Fabio Leite" userId="558e1856aadaa8b5" providerId="LiveId" clId="{082D0771-2C0E-0E45-922C-665AB34F1AD0}" dt="2019-09-22T15:37:09.309" v="154"/>
          <ac:spMkLst>
            <pc:docMk/>
            <pc:sldMk cId="1396608184" sldId="916"/>
            <ac:spMk id="320" creationId="{D5F00D96-F82E-DA4C-9229-D8A88BA9F1B6}"/>
          </ac:spMkLst>
        </pc:spChg>
        <pc:spChg chg="add del">
          <ac:chgData name="Fabio Leite" userId="558e1856aadaa8b5" providerId="LiveId" clId="{082D0771-2C0E-0E45-922C-665AB34F1AD0}" dt="2019-09-22T15:37:09.309" v="154"/>
          <ac:spMkLst>
            <pc:docMk/>
            <pc:sldMk cId="1396608184" sldId="916"/>
            <ac:spMk id="321" creationId="{759424E2-53B6-5244-93B7-2E83141A712D}"/>
          </ac:spMkLst>
        </pc:spChg>
        <pc:spChg chg="add del">
          <ac:chgData name="Fabio Leite" userId="558e1856aadaa8b5" providerId="LiveId" clId="{082D0771-2C0E-0E45-922C-665AB34F1AD0}" dt="2019-09-22T15:37:09.309" v="154"/>
          <ac:spMkLst>
            <pc:docMk/>
            <pc:sldMk cId="1396608184" sldId="916"/>
            <ac:spMk id="322" creationId="{5EE869F8-45DD-1D4F-B309-3188F25D8578}"/>
          </ac:spMkLst>
        </pc:spChg>
        <pc:spChg chg="add del">
          <ac:chgData name="Fabio Leite" userId="558e1856aadaa8b5" providerId="LiveId" clId="{082D0771-2C0E-0E45-922C-665AB34F1AD0}" dt="2019-09-22T15:37:41.999" v="158"/>
          <ac:spMkLst>
            <pc:docMk/>
            <pc:sldMk cId="1396608184" sldId="916"/>
            <ac:spMk id="324" creationId="{FB84D0F5-0D01-EB41-80CE-11498422E9BB}"/>
          </ac:spMkLst>
        </pc:spChg>
        <pc:spChg chg="add del">
          <ac:chgData name="Fabio Leite" userId="558e1856aadaa8b5" providerId="LiveId" clId="{082D0771-2C0E-0E45-922C-665AB34F1AD0}" dt="2019-09-22T15:37:41.999" v="158"/>
          <ac:spMkLst>
            <pc:docMk/>
            <pc:sldMk cId="1396608184" sldId="916"/>
            <ac:spMk id="325" creationId="{470DB8C5-E8A5-A149-9E72-AFA0396833EE}"/>
          </ac:spMkLst>
        </pc:spChg>
        <pc:spChg chg="add del mod">
          <ac:chgData name="Fabio Leite" userId="558e1856aadaa8b5" providerId="LiveId" clId="{082D0771-2C0E-0E45-922C-665AB34F1AD0}" dt="2019-09-24T00:22:57.024" v="2734" actId="478"/>
          <ac:spMkLst>
            <pc:docMk/>
            <pc:sldMk cId="1396608184" sldId="916"/>
            <ac:spMk id="325" creationId="{79D1F46E-1F0B-3340-962F-F11CF5DD00DA}"/>
          </ac:spMkLst>
        </pc:spChg>
        <pc:spChg chg="add del mod">
          <ac:chgData name="Fabio Leite" userId="558e1856aadaa8b5" providerId="LiveId" clId="{082D0771-2C0E-0E45-922C-665AB34F1AD0}" dt="2019-09-24T00:22:57.024" v="2734" actId="478"/>
          <ac:spMkLst>
            <pc:docMk/>
            <pc:sldMk cId="1396608184" sldId="916"/>
            <ac:spMk id="326" creationId="{FB917DB2-7991-2E47-8C9A-BDD038D44767}"/>
          </ac:spMkLst>
        </pc:spChg>
        <pc:spChg chg="add del">
          <ac:chgData name="Fabio Leite" userId="558e1856aadaa8b5" providerId="LiveId" clId="{082D0771-2C0E-0E45-922C-665AB34F1AD0}" dt="2019-09-22T15:37:41.999" v="158"/>
          <ac:spMkLst>
            <pc:docMk/>
            <pc:sldMk cId="1396608184" sldId="916"/>
            <ac:spMk id="326" creationId="{FD839446-DB59-6340-9CE8-15D49D4AB7F8}"/>
          </ac:spMkLst>
        </pc:spChg>
        <pc:spChg chg="add del">
          <ac:chgData name="Fabio Leite" userId="558e1856aadaa8b5" providerId="LiveId" clId="{082D0771-2C0E-0E45-922C-665AB34F1AD0}" dt="2019-09-22T15:37:41.999" v="158"/>
          <ac:spMkLst>
            <pc:docMk/>
            <pc:sldMk cId="1396608184" sldId="916"/>
            <ac:spMk id="327" creationId="{2E6ADF1F-9E2D-9048-9397-E41FF36E5202}"/>
          </ac:spMkLst>
        </pc:spChg>
        <pc:spChg chg="add del mod">
          <ac:chgData name="Fabio Leite" userId="558e1856aadaa8b5" providerId="LiveId" clId="{082D0771-2C0E-0E45-922C-665AB34F1AD0}" dt="2019-09-24T00:23:00.797" v="2736" actId="478"/>
          <ac:spMkLst>
            <pc:docMk/>
            <pc:sldMk cId="1396608184" sldId="916"/>
            <ac:spMk id="327" creationId="{B6DD971C-9FC4-0549-9AF1-ABC5EC3FBEEF}"/>
          </ac:spMkLst>
        </pc:spChg>
        <pc:spChg chg="add del">
          <ac:chgData name="Fabio Leite" userId="558e1856aadaa8b5" providerId="LiveId" clId="{082D0771-2C0E-0E45-922C-665AB34F1AD0}" dt="2019-09-22T15:37:41.999" v="158"/>
          <ac:spMkLst>
            <pc:docMk/>
            <pc:sldMk cId="1396608184" sldId="916"/>
            <ac:spMk id="328" creationId="{9E1EFBB8-9155-FE4A-AD80-ED231FCED9BA}"/>
          </ac:spMkLst>
        </pc:spChg>
        <pc:spChg chg="add del">
          <ac:chgData name="Fabio Leite" userId="558e1856aadaa8b5" providerId="LiveId" clId="{082D0771-2C0E-0E45-922C-665AB34F1AD0}" dt="2019-09-22T15:37:41.999" v="158"/>
          <ac:spMkLst>
            <pc:docMk/>
            <pc:sldMk cId="1396608184" sldId="916"/>
            <ac:spMk id="330" creationId="{31E3D36F-7088-724D-BD05-2947EE8C1B7F}"/>
          </ac:spMkLst>
        </pc:spChg>
        <pc:spChg chg="add del">
          <ac:chgData name="Fabio Leite" userId="558e1856aadaa8b5" providerId="LiveId" clId="{082D0771-2C0E-0E45-922C-665AB34F1AD0}" dt="2019-09-22T15:37:41.999" v="158"/>
          <ac:spMkLst>
            <pc:docMk/>
            <pc:sldMk cId="1396608184" sldId="916"/>
            <ac:spMk id="331" creationId="{50996420-1E3F-4947-8618-0FD282EDB049}"/>
          </ac:spMkLst>
        </pc:spChg>
        <pc:spChg chg="add del">
          <ac:chgData name="Fabio Leite" userId="558e1856aadaa8b5" providerId="LiveId" clId="{082D0771-2C0E-0E45-922C-665AB34F1AD0}" dt="2019-09-22T15:37:41.999" v="158"/>
          <ac:spMkLst>
            <pc:docMk/>
            <pc:sldMk cId="1396608184" sldId="916"/>
            <ac:spMk id="332" creationId="{F0221CB9-5586-5144-B848-072B6D53234E}"/>
          </ac:spMkLst>
        </pc:spChg>
        <pc:spChg chg="add del">
          <ac:chgData name="Fabio Leite" userId="558e1856aadaa8b5" providerId="LiveId" clId="{082D0771-2C0E-0E45-922C-665AB34F1AD0}" dt="2019-09-22T15:37:41.999" v="158"/>
          <ac:spMkLst>
            <pc:docMk/>
            <pc:sldMk cId="1396608184" sldId="916"/>
            <ac:spMk id="333" creationId="{D43B6BED-6E4B-C948-A4E3-FA7ECAE0AB49}"/>
          </ac:spMkLst>
        </pc:spChg>
        <pc:spChg chg="add del">
          <ac:chgData name="Fabio Leite" userId="558e1856aadaa8b5" providerId="LiveId" clId="{082D0771-2C0E-0E45-922C-665AB34F1AD0}" dt="2019-09-22T15:37:41.999" v="158"/>
          <ac:spMkLst>
            <pc:docMk/>
            <pc:sldMk cId="1396608184" sldId="916"/>
            <ac:spMk id="335" creationId="{CFA21587-6645-CA4E-A179-A89B7C286891}"/>
          </ac:spMkLst>
        </pc:spChg>
        <pc:spChg chg="add mod">
          <ac:chgData name="Fabio Leite" userId="558e1856aadaa8b5" providerId="LiveId" clId="{082D0771-2C0E-0E45-922C-665AB34F1AD0}" dt="2019-09-24T00:20:00.167" v="2702" actId="1076"/>
          <ac:spMkLst>
            <pc:docMk/>
            <pc:sldMk cId="1396608184" sldId="916"/>
            <ac:spMk id="336" creationId="{A0CADC2B-A84D-5949-BA6A-2787E8E3CA12}"/>
          </ac:spMkLst>
        </pc:spChg>
        <pc:spChg chg="add del">
          <ac:chgData name="Fabio Leite" userId="558e1856aadaa8b5" providerId="LiveId" clId="{082D0771-2C0E-0E45-922C-665AB34F1AD0}" dt="2019-09-22T15:37:41.999" v="158"/>
          <ac:spMkLst>
            <pc:docMk/>
            <pc:sldMk cId="1396608184" sldId="916"/>
            <ac:spMk id="336" creationId="{DF48DE27-803A-654F-9688-661612B3CF1D}"/>
          </ac:spMkLst>
        </pc:spChg>
        <pc:spChg chg="add del">
          <ac:chgData name="Fabio Leite" userId="558e1856aadaa8b5" providerId="LiveId" clId="{082D0771-2C0E-0E45-922C-665AB34F1AD0}" dt="2019-09-24T00:21:37.611" v="2712"/>
          <ac:spMkLst>
            <pc:docMk/>
            <pc:sldMk cId="1396608184" sldId="916"/>
            <ac:spMk id="337" creationId="{06347CC9-0C1C-0048-9275-229550072EBA}"/>
          </ac:spMkLst>
        </pc:spChg>
        <pc:spChg chg="add del">
          <ac:chgData name="Fabio Leite" userId="558e1856aadaa8b5" providerId="LiveId" clId="{082D0771-2C0E-0E45-922C-665AB34F1AD0}" dt="2019-09-22T15:37:41.999" v="158"/>
          <ac:spMkLst>
            <pc:docMk/>
            <pc:sldMk cId="1396608184" sldId="916"/>
            <ac:spMk id="337" creationId="{6D637454-D06F-1A4A-B447-EE3C892B458E}"/>
          </ac:spMkLst>
        </pc:spChg>
        <pc:spChg chg="add del">
          <ac:chgData name="Fabio Leite" userId="558e1856aadaa8b5" providerId="LiveId" clId="{082D0771-2C0E-0E45-922C-665AB34F1AD0}" dt="2019-09-24T00:21:37.611" v="2712"/>
          <ac:spMkLst>
            <pc:docMk/>
            <pc:sldMk cId="1396608184" sldId="916"/>
            <ac:spMk id="338" creationId="{0E910038-E3E3-9543-9CD2-A240359ED7C2}"/>
          </ac:spMkLst>
        </pc:spChg>
        <pc:spChg chg="add del">
          <ac:chgData name="Fabio Leite" userId="558e1856aadaa8b5" providerId="LiveId" clId="{082D0771-2C0E-0E45-922C-665AB34F1AD0}" dt="2019-09-22T15:37:41.999" v="158"/>
          <ac:spMkLst>
            <pc:docMk/>
            <pc:sldMk cId="1396608184" sldId="916"/>
            <ac:spMk id="338" creationId="{BB5458DF-7AD9-1445-B39E-E475EDA5CB0F}"/>
          </ac:spMkLst>
        </pc:spChg>
        <pc:spChg chg="add del">
          <ac:chgData name="Fabio Leite" userId="558e1856aadaa8b5" providerId="LiveId" clId="{082D0771-2C0E-0E45-922C-665AB34F1AD0}" dt="2019-09-24T00:21:37.611" v="2712"/>
          <ac:spMkLst>
            <pc:docMk/>
            <pc:sldMk cId="1396608184" sldId="916"/>
            <ac:spMk id="339" creationId="{E7D479DD-82BB-8D46-8BCC-2389AB2B8BDA}"/>
          </ac:spMkLst>
        </pc:spChg>
        <pc:spChg chg="add del">
          <ac:chgData name="Fabio Leite" userId="558e1856aadaa8b5" providerId="LiveId" clId="{082D0771-2C0E-0E45-922C-665AB34F1AD0}" dt="2019-09-24T00:21:37.611" v="2712"/>
          <ac:spMkLst>
            <pc:docMk/>
            <pc:sldMk cId="1396608184" sldId="916"/>
            <ac:spMk id="340" creationId="{94139CBF-813B-1F4F-92AE-2E96EDD5E98F}"/>
          </ac:spMkLst>
        </pc:spChg>
        <pc:spChg chg="add del">
          <ac:chgData name="Fabio Leite" userId="558e1856aadaa8b5" providerId="LiveId" clId="{082D0771-2C0E-0E45-922C-665AB34F1AD0}" dt="2019-09-22T15:37:41.999" v="158"/>
          <ac:spMkLst>
            <pc:docMk/>
            <pc:sldMk cId="1396608184" sldId="916"/>
            <ac:spMk id="340" creationId="{E61F7C8C-5737-EA4F-949F-E48D6B4CF5C7}"/>
          </ac:spMkLst>
        </pc:spChg>
        <pc:spChg chg="add mod">
          <ac:chgData name="Fabio Leite" userId="558e1856aadaa8b5" providerId="LiveId" clId="{082D0771-2C0E-0E45-922C-665AB34F1AD0}" dt="2019-09-24T00:21:44.341" v="2714" actId="1076"/>
          <ac:spMkLst>
            <pc:docMk/>
            <pc:sldMk cId="1396608184" sldId="916"/>
            <ac:spMk id="341" creationId="{742EF8E0-1C9B-6D48-A3AA-946034872A6E}"/>
          </ac:spMkLst>
        </pc:spChg>
        <pc:spChg chg="add del">
          <ac:chgData name="Fabio Leite" userId="558e1856aadaa8b5" providerId="LiveId" clId="{082D0771-2C0E-0E45-922C-665AB34F1AD0}" dt="2019-09-22T15:37:41.999" v="158"/>
          <ac:spMkLst>
            <pc:docMk/>
            <pc:sldMk cId="1396608184" sldId="916"/>
            <ac:spMk id="341" creationId="{9C0F0E4F-1D97-4A41-8498-7C56488CC7C9}"/>
          </ac:spMkLst>
        </pc:spChg>
        <pc:spChg chg="add del">
          <ac:chgData name="Fabio Leite" userId="558e1856aadaa8b5" providerId="LiveId" clId="{082D0771-2C0E-0E45-922C-665AB34F1AD0}" dt="2019-09-22T15:37:41.999" v="158"/>
          <ac:spMkLst>
            <pc:docMk/>
            <pc:sldMk cId="1396608184" sldId="916"/>
            <ac:spMk id="342" creationId="{51584993-256F-2E4B-8851-EDA006ECA2CD}"/>
          </ac:spMkLst>
        </pc:spChg>
        <pc:spChg chg="add mod">
          <ac:chgData name="Fabio Leite" userId="558e1856aadaa8b5" providerId="LiveId" clId="{082D0771-2C0E-0E45-922C-665AB34F1AD0}" dt="2019-09-24T00:21:44.341" v="2714" actId="1076"/>
          <ac:spMkLst>
            <pc:docMk/>
            <pc:sldMk cId="1396608184" sldId="916"/>
            <ac:spMk id="342" creationId="{ADF7E34B-0389-E846-980C-6D11AF18163F}"/>
          </ac:spMkLst>
        </pc:spChg>
        <pc:spChg chg="add mod">
          <ac:chgData name="Fabio Leite" userId="558e1856aadaa8b5" providerId="LiveId" clId="{082D0771-2C0E-0E45-922C-665AB34F1AD0}" dt="2019-09-24T00:21:44.341" v="2714" actId="1076"/>
          <ac:spMkLst>
            <pc:docMk/>
            <pc:sldMk cId="1396608184" sldId="916"/>
            <ac:spMk id="343" creationId="{15F9CB95-0D2E-3447-A4A3-B4880F83C75A}"/>
          </ac:spMkLst>
        </pc:spChg>
        <pc:spChg chg="add del">
          <ac:chgData name="Fabio Leite" userId="558e1856aadaa8b5" providerId="LiveId" clId="{082D0771-2C0E-0E45-922C-665AB34F1AD0}" dt="2019-09-22T15:37:41.999" v="158"/>
          <ac:spMkLst>
            <pc:docMk/>
            <pc:sldMk cId="1396608184" sldId="916"/>
            <ac:spMk id="343" creationId="{516853BC-5752-434C-ABE1-C226E77198CA}"/>
          </ac:spMkLst>
        </pc:spChg>
        <pc:spChg chg="add mod">
          <ac:chgData name="Fabio Leite" userId="558e1856aadaa8b5" providerId="LiveId" clId="{082D0771-2C0E-0E45-922C-665AB34F1AD0}" dt="2019-09-24T00:21:44.341" v="2714" actId="1076"/>
          <ac:spMkLst>
            <pc:docMk/>
            <pc:sldMk cId="1396608184" sldId="916"/>
            <ac:spMk id="344" creationId="{3972BB42-F1E7-7840-8E11-11153E1C9282}"/>
          </ac:spMkLst>
        </pc:spChg>
        <pc:spChg chg="add del">
          <ac:chgData name="Fabio Leite" userId="558e1856aadaa8b5" providerId="LiveId" clId="{082D0771-2C0E-0E45-922C-665AB34F1AD0}" dt="2019-09-22T15:37:41.999" v="158"/>
          <ac:spMkLst>
            <pc:docMk/>
            <pc:sldMk cId="1396608184" sldId="916"/>
            <ac:spMk id="344" creationId="{7FF093BC-C7AB-D041-AE09-BDB2B783E090}"/>
          </ac:spMkLst>
        </pc:spChg>
        <pc:spChg chg="add del">
          <ac:chgData name="Fabio Leite" userId="558e1856aadaa8b5" providerId="LiveId" clId="{082D0771-2C0E-0E45-922C-665AB34F1AD0}" dt="2019-09-22T15:37:41.999" v="158"/>
          <ac:spMkLst>
            <pc:docMk/>
            <pc:sldMk cId="1396608184" sldId="916"/>
            <ac:spMk id="345" creationId="{457174E9-4AE7-9846-AD06-F4E1DC4F7B33}"/>
          </ac:spMkLst>
        </pc:spChg>
        <pc:spChg chg="add mod">
          <ac:chgData name="Fabio Leite" userId="558e1856aadaa8b5" providerId="LiveId" clId="{082D0771-2C0E-0E45-922C-665AB34F1AD0}" dt="2019-09-24T00:21:49.985" v="2716" actId="1076"/>
          <ac:spMkLst>
            <pc:docMk/>
            <pc:sldMk cId="1396608184" sldId="916"/>
            <ac:spMk id="345" creationId="{7594A568-31B4-AC40-8FF1-CCF8CB669D55}"/>
          </ac:spMkLst>
        </pc:spChg>
        <pc:spChg chg="add del">
          <ac:chgData name="Fabio Leite" userId="558e1856aadaa8b5" providerId="LiveId" clId="{082D0771-2C0E-0E45-922C-665AB34F1AD0}" dt="2019-09-22T15:37:41.999" v="158"/>
          <ac:spMkLst>
            <pc:docMk/>
            <pc:sldMk cId="1396608184" sldId="916"/>
            <ac:spMk id="346" creationId="{07041E22-06F3-9E4A-83F2-AB20606715C5}"/>
          </ac:spMkLst>
        </pc:spChg>
        <pc:spChg chg="add mod">
          <ac:chgData name="Fabio Leite" userId="558e1856aadaa8b5" providerId="LiveId" clId="{082D0771-2C0E-0E45-922C-665AB34F1AD0}" dt="2019-09-24T00:21:49.985" v="2716" actId="1076"/>
          <ac:spMkLst>
            <pc:docMk/>
            <pc:sldMk cId="1396608184" sldId="916"/>
            <ac:spMk id="346" creationId="{CA9E24DB-AAB3-C141-B581-5ED23977AB02}"/>
          </ac:spMkLst>
        </pc:spChg>
        <pc:spChg chg="add mod">
          <ac:chgData name="Fabio Leite" userId="558e1856aadaa8b5" providerId="LiveId" clId="{082D0771-2C0E-0E45-922C-665AB34F1AD0}" dt="2019-09-24T00:21:49.985" v="2716" actId="1076"/>
          <ac:spMkLst>
            <pc:docMk/>
            <pc:sldMk cId="1396608184" sldId="916"/>
            <ac:spMk id="347" creationId="{7BF3B742-B627-AB4B-9803-CDA94C6AF0BC}"/>
          </ac:spMkLst>
        </pc:spChg>
        <pc:spChg chg="add del">
          <ac:chgData name="Fabio Leite" userId="558e1856aadaa8b5" providerId="LiveId" clId="{082D0771-2C0E-0E45-922C-665AB34F1AD0}" dt="2019-09-22T15:37:41.999" v="158"/>
          <ac:spMkLst>
            <pc:docMk/>
            <pc:sldMk cId="1396608184" sldId="916"/>
            <ac:spMk id="347" creationId="{9A7CAB88-C49C-9942-BA79-0A9555509EE2}"/>
          </ac:spMkLst>
        </pc:spChg>
        <pc:spChg chg="add del">
          <ac:chgData name="Fabio Leite" userId="558e1856aadaa8b5" providerId="LiveId" clId="{082D0771-2C0E-0E45-922C-665AB34F1AD0}" dt="2019-09-22T15:37:41.999" v="158"/>
          <ac:spMkLst>
            <pc:docMk/>
            <pc:sldMk cId="1396608184" sldId="916"/>
            <ac:spMk id="348" creationId="{63330DEE-007B-B542-8057-C28CD033E222}"/>
          </ac:spMkLst>
        </pc:spChg>
        <pc:spChg chg="add mod">
          <ac:chgData name="Fabio Leite" userId="558e1856aadaa8b5" providerId="LiveId" clId="{082D0771-2C0E-0E45-922C-665AB34F1AD0}" dt="2019-09-24T00:21:49.985" v="2716" actId="1076"/>
          <ac:spMkLst>
            <pc:docMk/>
            <pc:sldMk cId="1396608184" sldId="916"/>
            <ac:spMk id="348" creationId="{AD130C84-A59B-D444-8DF8-3928A5FBB34A}"/>
          </ac:spMkLst>
        </pc:spChg>
        <pc:spChg chg="add mod">
          <ac:chgData name="Fabio Leite" userId="558e1856aadaa8b5" providerId="LiveId" clId="{082D0771-2C0E-0E45-922C-665AB34F1AD0}" dt="2019-09-24T00:21:55.835" v="2718" actId="1076"/>
          <ac:spMkLst>
            <pc:docMk/>
            <pc:sldMk cId="1396608184" sldId="916"/>
            <ac:spMk id="349" creationId="{1B2A0E6C-F2BE-AC49-A7F7-2E812C3C32D3}"/>
          </ac:spMkLst>
        </pc:spChg>
        <pc:spChg chg="add del">
          <ac:chgData name="Fabio Leite" userId="558e1856aadaa8b5" providerId="LiveId" clId="{082D0771-2C0E-0E45-922C-665AB34F1AD0}" dt="2019-09-22T15:37:41.999" v="158"/>
          <ac:spMkLst>
            <pc:docMk/>
            <pc:sldMk cId="1396608184" sldId="916"/>
            <ac:spMk id="349" creationId="{B3AEA97B-EF5D-9B4F-B5F2-74078569252F}"/>
          </ac:spMkLst>
        </pc:spChg>
        <pc:spChg chg="add mod">
          <ac:chgData name="Fabio Leite" userId="558e1856aadaa8b5" providerId="LiveId" clId="{082D0771-2C0E-0E45-922C-665AB34F1AD0}" dt="2019-09-24T00:21:55.835" v="2718" actId="1076"/>
          <ac:spMkLst>
            <pc:docMk/>
            <pc:sldMk cId="1396608184" sldId="916"/>
            <ac:spMk id="350" creationId="{4D8AABE4-5509-A145-B725-9EEA9FC7D946}"/>
          </ac:spMkLst>
        </pc:spChg>
        <pc:spChg chg="add del">
          <ac:chgData name="Fabio Leite" userId="558e1856aadaa8b5" providerId="LiveId" clId="{082D0771-2C0E-0E45-922C-665AB34F1AD0}" dt="2019-09-22T15:37:41.999" v="158"/>
          <ac:spMkLst>
            <pc:docMk/>
            <pc:sldMk cId="1396608184" sldId="916"/>
            <ac:spMk id="350" creationId="{7DF83633-C6DF-8743-856D-E4EF8FA35A38}"/>
          </ac:spMkLst>
        </pc:spChg>
        <pc:spChg chg="add mod">
          <ac:chgData name="Fabio Leite" userId="558e1856aadaa8b5" providerId="LiveId" clId="{082D0771-2C0E-0E45-922C-665AB34F1AD0}" dt="2019-09-24T00:21:55.835" v="2718" actId="1076"/>
          <ac:spMkLst>
            <pc:docMk/>
            <pc:sldMk cId="1396608184" sldId="916"/>
            <ac:spMk id="351" creationId="{18053195-A3C8-AA4F-B119-FEDA1893ED6A}"/>
          </ac:spMkLst>
        </pc:spChg>
        <pc:spChg chg="add del mod">
          <ac:chgData name="Fabio Leite" userId="558e1856aadaa8b5" providerId="LiveId" clId="{082D0771-2C0E-0E45-922C-665AB34F1AD0}" dt="2019-09-22T15:45:06.948" v="257" actId="478"/>
          <ac:spMkLst>
            <pc:docMk/>
            <pc:sldMk cId="1396608184" sldId="916"/>
            <ac:spMk id="352" creationId="{29F4D565-0ADB-294C-BB5D-03A42B5B3B50}"/>
          </ac:spMkLst>
        </pc:spChg>
        <pc:spChg chg="add mod">
          <ac:chgData name="Fabio Leite" userId="558e1856aadaa8b5" providerId="LiveId" clId="{082D0771-2C0E-0E45-922C-665AB34F1AD0}" dt="2019-09-24T00:21:55.835" v="2718" actId="1076"/>
          <ac:spMkLst>
            <pc:docMk/>
            <pc:sldMk cId="1396608184" sldId="916"/>
            <ac:spMk id="352" creationId="{97F2093F-86CA-FB4C-AB5F-5EF5238AE3CC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353" creationId="{AE82CAC7-E5FA-B646-BF49-DF6AE72E8C7C}"/>
          </ac:spMkLst>
        </pc:spChg>
        <pc:spChg chg="add mod">
          <ac:chgData name="Fabio Leite" userId="558e1856aadaa8b5" providerId="LiveId" clId="{082D0771-2C0E-0E45-922C-665AB34F1AD0}" dt="2019-09-24T00:22:02.831" v="2720" actId="1076"/>
          <ac:spMkLst>
            <pc:docMk/>
            <pc:sldMk cId="1396608184" sldId="916"/>
            <ac:spMk id="353" creationId="{EA007709-99CF-674B-A1BA-D2C4E9AE1F2D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354" creationId="{42E2BB88-A8FB-154F-B8F3-1C480C9DD06F}"/>
          </ac:spMkLst>
        </pc:spChg>
        <pc:spChg chg="add mod">
          <ac:chgData name="Fabio Leite" userId="558e1856aadaa8b5" providerId="LiveId" clId="{082D0771-2C0E-0E45-922C-665AB34F1AD0}" dt="2019-09-24T00:22:02.831" v="2720" actId="1076"/>
          <ac:spMkLst>
            <pc:docMk/>
            <pc:sldMk cId="1396608184" sldId="916"/>
            <ac:spMk id="354" creationId="{F99C565E-F08D-8141-8284-8297A3E330F8}"/>
          </ac:spMkLst>
        </pc:spChg>
        <pc:spChg chg="add del mod">
          <ac:chgData name="Fabio Leite" userId="558e1856aadaa8b5" providerId="LiveId" clId="{082D0771-2C0E-0E45-922C-665AB34F1AD0}" dt="2019-09-22T15:45:06.208" v="256" actId="478"/>
          <ac:spMkLst>
            <pc:docMk/>
            <pc:sldMk cId="1396608184" sldId="916"/>
            <ac:spMk id="355" creationId="{28A14FBA-508E-2448-94F1-05966A823191}"/>
          </ac:spMkLst>
        </pc:spChg>
        <pc:spChg chg="add mod">
          <ac:chgData name="Fabio Leite" userId="558e1856aadaa8b5" providerId="LiveId" clId="{082D0771-2C0E-0E45-922C-665AB34F1AD0}" dt="2019-09-24T00:22:02.831" v="2720" actId="1076"/>
          <ac:spMkLst>
            <pc:docMk/>
            <pc:sldMk cId="1396608184" sldId="916"/>
            <ac:spMk id="355" creationId="{777E0145-96D0-A249-ADD4-32F7717F4740}"/>
          </ac:spMkLst>
        </pc:spChg>
        <pc:spChg chg="add mod">
          <ac:chgData name="Fabio Leite" userId="558e1856aadaa8b5" providerId="LiveId" clId="{082D0771-2C0E-0E45-922C-665AB34F1AD0}" dt="2019-09-24T00:22:02.831" v="2720" actId="1076"/>
          <ac:spMkLst>
            <pc:docMk/>
            <pc:sldMk cId="1396608184" sldId="916"/>
            <ac:spMk id="356" creationId="{2682118A-49B2-FC4F-8DCF-5287D11E0083}"/>
          </ac:spMkLst>
        </pc:spChg>
        <pc:spChg chg="add del mod">
          <ac:chgData name="Fabio Leite" userId="558e1856aadaa8b5" providerId="LiveId" clId="{082D0771-2C0E-0E45-922C-665AB34F1AD0}" dt="2019-09-22T15:45:41.154" v="267" actId="478"/>
          <ac:spMkLst>
            <pc:docMk/>
            <pc:sldMk cId="1396608184" sldId="916"/>
            <ac:spMk id="356" creationId="{3A9A072C-2FEC-0C43-AB8B-ED162AB066A1}"/>
          </ac:spMkLst>
        </pc:spChg>
        <pc:spChg chg="add mod">
          <ac:chgData name="Fabio Leite" userId="558e1856aadaa8b5" providerId="LiveId" clId="{082D0771-2C0E-0E45-922C-665AB34F1AD0}" dt="2019-09-24T00:37:09.234" v="2840" actId="207"/>
          <ac:spMkLst>
            <pc:docMk/>
            <pc:sldMk cId="1396608184" sldId="916"/>
            <ac:spMk id="357" creationId="{386CBB17-AD08-7B42-9858-9C7642C2EDC2}"/>
          </ac:spMkLst>
        </pc:spChg>
        <pc:spChg chg="add del mod">
          <ac:chgData name="Fabio Leite" userId="558e1856aadaa8b5" providerId="LiveId" clId="{082D0771-2C0E-0E45-922C-665AB34F1AD0}" dt="2019-09-22T15:45:04.922" v="255" actId="478"/>
          <ac:spMkLst>
            <pc:docMk/>
            <pc:sldMk cId="1396608184" sldId="916"/>
            <ac:spMk id="358" creationId="{30C9B84A-D022-1044-B6DB-9A02290A6B33}"/>
          </ac:spMkLst>
        </pc:spChg>
        <pc:spChg chg="add mod">
          <ac:chgData name="Fabio Leite" userId="558e1856aadaa8b5" providerId="LiveId" clId="{082D0771-2C0E-0E45-922C-665AB34F1AD0}" dt="2019-09-24T00:37:12.497" v="2841" actId="207"/>
          <ac:spMkLst>
            <pc:docMk/>
            <pc:sldMk cId="1396608184" sldId="916"/>
            <ac:spMk id="358" creationId="{5186844C-FCC1-C24A-AF11-FF278EDC837E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359" creationId="{94A0D88A-61D1-184E-B447-B7E5DC382FE2}"/>
          </ac:spMkLst>
        </pc:spChg>
        <pc:spChg chg="add mod">
          <ac:chgData name="Fabio Leite" userId="558e1856aadaa8b5" providerId="LiveId" clId="{082D0771-2C0E-0E45-922C-665AB34F1AD0}" dt="2019-09-24T00:37:15.509" v="2842" actId="207"/>
          <ac:spMkLst>
            <pc:docMk/>
            <pc:sldMk cId="1396608184" sldId="916"/>
            <ac:spMk id="359" creationId="{9BD424D3-4B35-A74B-AE17-266D8398EECB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360" creationId="{CCDC0C06-FBFD-D54E-A73E-6CD473428B99}"/>
          </ac:spMkLst>
        </pc:spChg>
        <pc:spChg chg="add del mod">
          <ac:chgData name="Fabio Leite" userId="558e1856aadaa8b5" providerId="LiveId" clId="{082D0771-2C0E-0E45-922C-665AB34F1AD0}" dt="2019-09-22T15:45:04.126" v="254" actId="478"/>
          <ac:spMkLst>
            <pc:docMk/>
            <pc:sldMk cId="1396608184" sldId="916"/>
            <ac:spMk id="361" creationId="{B8B0EFDC-D65E-C94C-8DA9-FA56EA961EB6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363" creationId="{67969FC8-2A12-624D-A639-53873AF2F814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364" creationId="{F02E6883-C06D-B242-B56D-B0922C845F3A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365" creationId="{7685696D-F713-884C-9A0B-0970B63DC91A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366" creationId="{457B4203-5B0D-044D-8C73-970993C6105A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368" creationId="{3C7D1CF1-5CED-A64C-91B4-9544E1A70798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369" creationId="{F7519B4C-7DE9-EA49-9635-F834F1B5BD0F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370" creationId="{5510393E-5B1A-864E-BED1-510ABB1B5660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371" creationId="{FB305698-140B-5049-B939-D726323A2C30}"/>
          </ac:spMkLst>
        </pc:spChg>
        <pc:spChg chg="add del mod">
          <ac:chgData name="Fabio Leite" userId="558e1856aadaa8b5" providerId="LiveId" clId="{082D0771-2C0E-0E45-922C-665AB34F1AD0}" dt="2019-09-22T15:42:10.271" v="207" actId="478"/>
          <ac:spMkLst>
            <pc:docMk/>
            <pc:sldMk cId="1396608184" sldId="916"/>
            <ac:spMk id="372" creationId="{3E62CD75-B977-9B44-80C6-08FFB45B5039}"/>
          </ac:spMkLst>
        </pc:spChg>
        <pc:spChg chg="add del mod">
          <ac:chgData name="Fabio Leite" userId="558e1856aadaa8b5" providerId="LiveId" clId="{082D0771-2C0E-0E45-922C-665AB34F1AD0}" dt="2019-09-22T15:42:11.357" v="208" actId="478"/>
          <ac:spMkLst>
            <pc:docMk/>
            <pc:sldMk cId="1396608184" sldId="916"/>
            <ac:spMk id="373" creationId="{ABAFA46F-D733-2145-8D52-14C90B0592ED}"/>
          </ac:spMkLst>
        </pc:spChg>
        <pc:spChg chg="add del mod">
          <ac:chgData name="Fabio Leite" userId="558e1856aadaa8b5" providerId="LiveId" clId="{082D0771-2C0E-0E45-922C-665AB34F1AD0}" dt="2019-09-22T15:42:13.254" v="209" actId="478"/>
          <ac:spMkLst>
            <pc:docMk/>
            <pc:sldMk cId="1396608184" sldId="916"/>
            <ac:spMk id="374" creationId="{E9AA0AE7-3BAF-A042-BFF4-54A7A6F233EC}"/>
          </ac:spMkLst>
        </pc:spChg>
        <pc:spChg chg="add del mod">
          <ac:chgData name="Fabio Leite" userId="558e1856aadaa8b5" providerId="LiveId" clId="{082D0771-2C0E-0E45-922C-665AB34F1AD0}" dt="2019-09-22T15:42:14.757" v="210" actId="478"/>
          <ac:spMkLst>
            <pc:docMk/>
            <pc:sldMk cId="1396608184" sldId="916"/>
            <ac:spMk id="375" creationId="{A19ED010-8DC5-4B4E-BC4F-C2B6037756D5}"/>
          </ac:spMkLst>
        </pc:spChg>
        <pc:spChg chg="add del mod">
          <ac:chgData name="Fabio Leite" userId="558e1856aadaa8b5" providerId="LiveId" clId="{082D0771-2C0E-0E45-922C-665AB34F1AD0}" dt="2019-09-22T15:45:38.662" v="266" actId="478"/>
          <ac:spMkLst>
            <pc:docMk/>
            <pc:sldMk cId="1396608184" sldId="916"/>
            <ac:spMk id="376" creationId="{03A95F39-C1DA-7D4B-B1D2-33FEB7ADD5A7}"/>
          </ac:spMkLst>
        </pc:spChg>
        <pc:spChg chg="add del mod">
          <ac:chgData name="Fabio Leite" userId="558e1856aadaa8b5" providerId="LiveId" clId="{082D0771-2C0E-0E45-922C-665AB34F1AD0}" dt="2019-09-22T15:45:36.458" v="265" actId="478"/>
          <ac:spMkLst>
            <pc:docMk/>
            <pc:sldMk cId="1396608184" sldId="916"/>
            <ac:spMk id="377" creationId="{B4F1C01F-0EE5-CC41-A3C5-F8DFEE788C7F}"/>
          </ac:spMkLst>
        </pc:spChg>
        <pc:spChg chg="add del mod">
          <ac:chgData name="Fabio Leite" userId="558e1856aadaa8b5" providerId="LiveId" clId="{082D0771-2C0E-0E45-922C-665AB34F1AD0}" dt="2019-09-22T15:45:34.479" v="264" actId="478"/>
          <ac:spMkLst>
            <pc:docMk/>
            <pc:sldMk cId="1396608184" sldId="916"/>
            <ac:spMk id="378" creationId="{8EDABC86-F3CF-4D4C-9D71-9765AAF82B95}"/>
          </ac:spMkLst>
        </pc:spChg>
        <pc:spChg chg="add del">
          <ac:chgData name="Fabio Leite" userId="558e1856aadaa8b5" providerId="LiveId" clId="{082D0771-2C0E-0E45-922C-665AB34F1AD0}" dt="2019-09-22T15:38:21.405" v="164"/>
          <ac:spMkLst>
            <pc:docMk/>
            <pc:sldMk cId="1396608184" sldId="916"/>
            <ac:spMk id="380" creationId="{7D2C7324-EBD5-B64F-9569-B7AB4A187262}"/>
          </ac:spMkLst>
        </pc:spChg>
        <pc:spChg chg="add del">
          <ac:chgData name="Fabio Leite" userId="558e1856aadaa8b5" providerId="LiveId" clId="{082D0771-2C0E-0E45-922C-665AB34F1AD0}" dt="2019-09-22T15:38:21.405" v="164"/>
          <ac:spMkLst>
            <pc:docMk/>
            <pc:sldMk cId="1396608184" sldId="916"/>
            <ac:spMk id="381" creationId="{1B212E32-5AE9-3A4A-A215-B2F74E23CFD2}"/>
          </ac:spMkLst>
        </pc:spChg>
        <pc:spChg chg="add del">
          <ac:chgData name="Fabio Leite" userId="558e1856aadaa8b5" providerId="LiveId" clId="{082D0771-2C0E-0E45-922C-665AB34F1AD0}" dt="2019-09-22T15:38:21.405" v="164"/>
          <ac:spMkLst>
            <pc:docMk/>
            <pc:sldMk cId="1396608184" sldId="916"/>
            <ac:spMk id="382" creationId="{AA45F0F8-E021-D346-A95A-3DE77A475FA7}"/>
          </ac:spMkLst>
        </pc:spChg>
        <pc:spChg chg="add del">
          <ac:chgData name="Fabio Leite" userId="558e1856aadaa8b5" providerId="LiveId" clId="{082D0771-2C0E-0E45-922C-665AB34F1AD0}" dt="2019-09-22T15:38:21.405" v="164"/>
          <ac:spMkLst>
            <pc:docMk/>
            <pc:sldMk cId="1396608184" sldId="916"/>
            <ac:spMk id="383" creationId="{64249072-69C0-EE45-8E9B-F3AC3AD8B385}"/>
          </ac:spMkLst>
        </pc:spChg>
        <pc:spChg chg="add del">
          <ac:chgData name="Fabio Leite" userId="558e1856aadaa8b5" providerId="LiveId" clId="{082D0771-2C0E-0E45-922C-665AB34F1AD0}" dt="2019-09-22T15:38:21.405" v="164"/>
          <ac:spMkLst>
            <pc:docMk/>
            <pc:sldMk cId="1396608184" sldId="916"/>
            <ac:spMk id="384" creationId="{DE83F69E-45FE-5B48-BC09-76F457FA0D14}"/>
          </ac:spMkLst>
        </pc:spChg>
        <pc:spChg chg="add del">
          <ac:chgData name="Fabio Leite" userId="558e1856aadaa8b5" providerId="LiveId" clId="{082D0771-2C0E-0E45-922C-665AB34F1AD0}" dt="2019-09-22T15:38:21.405" v="164"/>
          <ac:spMkLst>
            <pc:docMk/>
            <pc:sldMk cId="1396608184" sldId="916"/>
            <ac:spMk id="386" creationId="{78F88E09-0FFF-854D-B97E-808F610342AA}"/>
          </ac:spMkLst>
        </pc:spChg>
        <pc:spChg chg="add del">
          <ac:chgData name="Fabio Leite" userId="558e1856aadaa8b5" providerId="LiveId" clId="{082D0771-2C0E-0E45-922C-665AB34F1AD0}" dt="2019-09-22T15:38:21.405" v="164"/>
          <ac:spMkLst>
            <pc:docMk/>
            <pc:sldMk cId="1396608184" sldId="916"/>
            <ac:spMk id="387" creationId="{889F1380-38EF-334D-AED3-23318EB6CF50}"/>
          </ac:spMkLst>
        </pc:spChg>
        <pc:spChg chg="add del">
          <ac:chgData name="Fabio Leite" userId="558e1856aadaa8b5" providerId="LiveId" clId="{082D0771-2C0E-0E45-922C-665AB34F1AD0}" dt="2019-09-22T15:38:21.405" v="164"/>
          <ac:spMkLst>
            <pc:docMk/>
            <pc:sldMk cId="1396608184" sldId="916"/>
            <ac:spMk id="388" creationId="{1280DA54-4DEE-D84E-81CD-2F9DF129C310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388" creationId="{26639B16-C99D-9044-A0ED-8667A4F1255F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389" creationId="{7E5B34E7-4E46-7D4B-8A62-E2D655E504E9}"/>
          </ac:spMkLst>
        </pc:spChg>
        <pc:spChg chg="add del">
          <ac:chgData name="Fabio Leite" userId="558e1856aadaa8b5" providerId="LiveId" clId="{082D0771-2C0E-0E45-922C-665AB34F1AD0}" dt="2019-09-22T15:38:21.405" v="164"/>
          <ac:spMkLst>
            <pc:docMk/>
            <pc:sldMk cId="1396608184" sldId="916"/>
            <ac:spMk id="389" creationId="{8B0B8FFD-3D31-D144-BFCD-FD8433E70F3C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390" creationId="{E3DA88D2-331C-144B-8F6D-16628BFE9ED0}"/>
          </ac:spMkLst>
        </pc:spChg>
        <pc:spChg chg="add del">
          <ac:chgData name="Fabio Leite" userId="558e1856aadaa8b5" providerId="LiveId" clId="{082D0771-2C0E-0E45-922C-665AB34F1AD0}" dt="2019-09-22T15:38:21.405" v="164"/>
          <ac:spMkLst>
            <pc:docMk/>
            <pc:sldMk cId="1396608184" sldId="916"/>
            <ac:spMk id="391" creationId="{EC04DDF2-EF3B-3B4F-B646-3BE7D29AE347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392" creationId="{7E7AEB50-74B2-EC49-B685-4F14A421A78E}"/>
          </ac:spMkLst>
        </pc:spChg>
        <pc:spChg chg="add del">
          <ac:chgData name="Fabio Leite" userId="558e1856aadaa8b5" providerId="LiveId" clId="{082D0771-2C0E-0E45-922C-665AB34F1AD0}" dt="2019-09-22T15:38:21.405" v="164"/>
          <ac:spMkLst>
            <pc:docMk/>
            <pc:sldMk cId="1396608184" sldId="916"/>
            <ac:spMk id="392" creationId="{B55C3FC6-1582-954A-AB17-B5703813E78E}"/>
          </ac:spMkLst>
        </pc:spChg>
        <pc:spChg chg="add del">
          <ac:chgData name="Fabio Leite" userId="558e1856aadaa8b5" providerId="LiveId" clId="{082D0771-2C0E-0E45-922C-665AB34F1AD0}" dt="2019-09-22T15:38:21.405" v="164"/>
          <ac:spMkLst>
            <pc:docMk/>
            <pc:sldMk cId="1396608184" sldId="916"/>
            <ac:spMk id="393" creationId="{3E65AD8E-B14C-DB48-A890-3AE9C32462DE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393" creationId="{C702CF5F-5DDC-A14E-A7DF-85EBB36D714A}"/>
          </ac:spMkLst>
        </pc:spChg>
        <pc:spChg chg="add del">
          <ac:chgData name="Fabio Leite" userId="558e1856aadaa8b5" providerId="LiveId" clId="{082D0771-2C0E-0E45-922C-665AB34F1AD0}" dt="2019-09-22T15:38:21.405" v="164"/>
          <ac:spMkLst>
            <pc:docMk/>
            <pc:sldMk cId="1396608184" sldId="916"/>
            <ac:spMk id="394" creationId="{6EA29B4D-19BF-5947-A58D-659BF2546595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394" creationId="{B3DA1C28-AEFE-0244-B46D-23302F9F7E98}"/>
          </ac:spMkLst>
        </pc:spChg>
        <pc:spChg chg="add del">
          <ac:chgData name="Fabio Leite" userId="558e1856aadaa8b5" providerId="LiveId" clId="{082D0771-2C0E-0E45-922C-665AB34F1AD0}" dt="2019-09-22T15:38:21.405" v="164"/>
          <ac:spMkLst>
            <pc:docMk/>
            <pc:sldMk cId="1396608184" sldId="916"/>
            <ac:spMk id="396" creationId="{A8E77192-F68A-DF46-99C2-498D93F81562}"/>
          </ac:spMkLst>
        </pc:spChg>
        <pc:spChg chg="add del">
          <ac:chgData name="Fabio Leite" userId="558e1856aadaa8b5" providerId="LiveId" clId="{082D0771-2C0E-0E45-922C-665AB34F1AD0}" dt="2019-09-22T15:38:21.405" v="164"/>
          <ac:spMkLst>
            <pc:docMk/>
            <pc:sldMk cId="1396608184" sldId="916"/>
            <ac:spMk id="397" creationId="{C85502C4-E661-EE49-BFAE-23BA339AC53B}"/>
          </ac:spMkLst>
        </pc:spChg>
        <pc:spChg chg="add del">
          <ac:chgData name="Fabio Leite" userId="558e1856aadaa8b5" providerId="LiveId" clId="{082D0771-2C0E-0E45-922C-665AB34F1AD0}" dt="2019-09-22T15:38:21.405" v="164"/>
          <ac:spMkLst>
            <pc:docMk/>
            <pc:sldMk cId="1396608184" sldId="916"/>
            <ac:spMk id="398" creationId="{B66D8E5B-0A6D-2D49-AD8B-05F6886C7401}"/>
          </ac:spMkLst>
        </pc:spChg>
        <pc:spChg chg="add del">
          <ac:chgData name="Fabio Leite" userId="558e1856aadaa8b5" providerId="LiveId" clId="{082D0771-2C0E-0E45-922C-665AB34F1AD0}" dt="2019-09-22T15:38:21.405" v="164"/>
          <ac:spMkLst>
            <pc:docMk/>
            <pc:sldMk cId="1396608184" sldId="916"/>
            <ac:spMk id="399" creationId="{718A8906-A7E2-1E47-85C3-D746038EBB10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399" creationId="{E60BF0AD-FD78-AF4E-968C-17C054203328}"/>
          </ac:spMkLst>
        </pc:spChg>
        <pc:spChg chg="add del">
          <ac:chgData name="Fabio Leite" userId="558e1856aadaa8b5" providerId="LiveId" clId="{082D0771-2C0E-0E45-922C-665AB34F1AD0}" dt="2019-09-22T15:38:21.405" v="164"/>
          <ac:spMkLst>
            <pc:docMk/>
            <pc:sldMk cId="1396608184" sldId="916"/>
            <ac:spMk id="400" creationId="{BEEB2CC6-CA24-5746-8376-1FE56237BA83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00" creationId="{C6ED1FB7-8F73-2945-BF4E-7FDDD04CC0B6}"/>
          </ac:spMkLst>
        </pc:spChg>
        <pc:spChg chg="add del">
          <ac:chgData name="Fabio Leite" userId="558e1856aadaa8b5" providerId="LiveId" clId="{082D0771-2C0E-0E45-922C-665AB34F1AD0}" dt="2019-09-22T15:38:21.405" v="164"/>
          <ac:spMkLst>
            <pc:docMk/>
            <pc:sldMk cId="1396608184" sldId="916"/>
            <ac:spMk id="401" creationId="{83BBA6FF-6835-CB4F-A154-0AA3FA8D68A2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02" creationId="{2A06AED4-E9BC-814C-BAA6-A870763054E1}"/>
          </ac:spMkLst>
        </pc:spChg>
        <pc:spChg chg="add del">
          <ac:chgData name="Fabio Leite" userId="558e1856aadaa8b5" providerId="LiveId" clId="{082D0771-2C0E-0E45-922C-665AB34F1AD0}" dt="2019-09-22T15:38:21.405" v="164"/>
          <ac:spMkLst>
            <pc:docMk/>
            <pc:sldMk cId="1396608184" sldId="916"/>
            <ac:spMk id="402" creationId="{4E63CEB7-B1FB-5F45-855D-5DD5CC341BFD}"/>
          </ac:spMkLst>
        </pc:spChg>
        <pc:spChg chg="add del">
          <ac:chgData name="Fabio Leite" userId="558e1856aadaa8b5" providerId="LiveId" clId="{082D0771-2C0E-0E45-922C-665AB34F1AD0}" dt="2019-09-22T15:38:21.405" v="164"/>
          <ac:spMkLst>
            <pc:docMk/>
            <pc:sldMk cId="1396608184" sldId="916"/>
            <ac:spMk id="403" creationId="{6E52541D-531F-CB42-A047-78585F2744E7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03" creationId="{C1FCBEB1-51F2-D540-B999-1697D1923A56}"/>
          </ac:spMkLst>
        </pc:spChg>
        <pc:spChg chg="add del">
          <ac:chgData name="Fabio Leite" userId="558e1856aadaa8b5" providerId="LiveId" clId="{082D0771-2C0E-0E45-922C-665AB34F1AD0}" dt="2019-09-22T15:38:21.405" v="164"/>
          <ac:spMkLst>
            <pc:docMk/>
            <pc:sldMk cId="1396608184" sldId="916"/>
            <ac:spMk id="404" creationId="{7B091E6F-324C-E54B-9FE0-A3D95A36217C}"/>
          </ac:spMkLst>
        </pc:spChg>
        <pc:spChg chg="add del">
          <ac:chgData name="Fabio Leite" userId="558e1856aadaa8b5" providerId="LiveId" clId="{082D0771-2C0E-0E45-922C-665AB34F1AD0}" dt="2019-09-22T15:38:21.405" v="164"/>
          <ac:spMkLst>
            <pc:docMk/>
            <pc:sldMk cId="1396608184" sldId="916"/>
            <ac:spMk id="405" creationId="{6852A58D-2E45-444F-B501-73A670FB0D7E}"/>
          </ac:spMkLst>
        </pc:spChg>
        <pc:spChg chg="add del">
          <ac:chgData name="Fabio Leite" userId="558e1856aadaa8b5" providerId="LiveId" clId="{082D0771-2C0E-0E45-922C-665AB34F1AD0}" dt="2019-09-22T15:38:21.405" v="164"/>
          <ac:spMkLst>
            <pc:docMk/>
            <pc:sldMk cId="1396608184" sldId="916"/>
            <ac:spMk id="406" creationId="{E763F872-E991-E54B-A6C5-48517E2A8C55}"/>
          </ac:spMkLst>
        </pc:spChg>
        <pc:spChg chg="add mod">
          <ac:chgData name="Fabio Leite" userId="558e1856aadaa8b5" providerId="LiveId" clId="{082D0771-2C0E-0E45-922C-665AB34F1AD0}" dt="2019-09-22T15:38:20.480" v="163" actId="571"/>
          <ac:spMkLst>
            <pc:docMk/>
            <pc:sldMk cId="1396608184" sldId="916"/>
            <ac:spMk id="408" creationId="{CF0FA1CA-1260-9641-AEEA-C5E78F2F4590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09" creationId="{75F0C41E-96C0-E440-9228-A032FA25DD2A}"/>
          </ac:spMkLst>
        </pc:spChg>
        <pc:spChg chg="add mod">
          <ac:chgData name="Fabio Leite" userId="558e1856aadaa8b5" providerId="LiveId" clId="{082D0771-2C0E-0E45-922C-665AB34F1AD0}" dt="2019-09-22T15:38:20.480" v="163" actId="571"/>
          <ac:spMkLst>
            <pc:docMk/>
            <pc:sldMk cId="1396608184" sldId="916"/>
            <ac:spMk id="409" creationId="{B9390894-3BC0-6F40-8A87-41149B741131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10" creationId="{00EE2D5A-7AD4-2B42-8BBF-2B149E23E0A3}"/>
          </ac:spMkLst>
        </pc:spChg>
        <pc:spChg chg="add mod">
          <ac:chgData name="Fabio Leite" userId="558e1856aadaa8b5" providerId="LiveId" clId="{082D0771-2C0E-0E45-922C-665AB34F1AD0}" dt="2019-09-22T15:38:20.480" v="163" actId="571"/>
          <ac:spMkLst>
            <pc:docMk/>
            <pc:sldMk cId="1396608184" sldId="916"/>
            <ac:spMk id="410" creationId="{E42E24C8-787A-2347-BF4D-1DDF07EFCBB3}"/>
          </ac:spMkLst>
        </pc:spChg>
        <pc:spChg chg="add mod">
          <ac:chgData name="Fabio Leite" userId="558e1856aadaa8b5" providerId="LiveId" clId="{082D0771-2C0E-0E45-922C-665AB34F1AD0}" dt="2019-09-22T15:38:20.480" v="163" actId="571"/>
          <ac:spMkLst>
            <pc:docMk/>
            <pc:sldMk cId="1396608184" sldId="916"/>
            <ac:spMk id="411" creationId="{495E8D2C-961B-7F48-99DF-CCE1A75BE60B}"/>
          </ac:spMkLst>
        </pc:spChg>
        <pc:spChg chg="add mod">
          <ac:chgData name="Fabio Leite" userId="558e1856aadaa8b5" providerId="LiveId" clId="{082D0771-2C0E-0E45-922C-665AB34F1AD0}" dt="2019-09-24T00:39:40.639" v="2882" actId="207"/>
          <ac:spMkLst>
            <pc:docMk/>
            <pc:sldMk cId="1396608184" sldId="916"/>
            <ac:spMk id="411" creationId="{9271953F-2741-3643-AD17-EC839F765E90}"/>
          </ac:spMkLst>
        </pc:spChg>
        <pc:spChg chg="add mod">
          <ac:chgData name="Fabio Leite" userId="558e1856aadaa8b5" providerId="LiveId" clId="{082D0771-2C0E-0E45-922C-665AB34F1AD0}" dt="2019-09-22T15:38:20.480" v="163" actId="571"/>
          <ac:spMkLst>
            <pc:docMk/>
            <pc:sldMk cId="1396608184" sldId="916"/>
            <ac:spMk id="412" creationId="{52A1134C-4B80-A743-A8C5-07E3A8087C20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12" creationId="{C9D08A9E-3F6A-7949-878E-52B7CEFD8398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13" creationId="{8E534F48-B55D-3B46-B9D8-3877164AE07A}"/>
          </ac:spMkLst>
        </pc:spChg>
        <pc:spChg chg="add mod">
          <ac:chgData name="Fabio Leite" userId="558e1856aadaa8b5" providerId="LiveId" clId="{082D0771-2C0E-0E45-922C-665AB34F1AD0}" dt="2019-09-22T15:38:20.480" v="163" actId="571"/>
          <ac:spMkLst>
            <pc:docMk/>
            <pc:sldMk cId="1396608184" sldId="916"/>
            <ac:spMk id="414" creationId="{14A59F72-5275-5045-BE9A-62C869A0C31E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14" creationId="{743297EC-23AD-6743-88C2-8B78A874BDA2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15" creationId="{892763BF-D01E-BA4C-BE32-6E585E869A26}"/>
          </ac:spMkLst>
        </pc:spChg>
        <pc:spChg chg="add mod">
          <ac:chgData name="Fabio Leite" userId="558e1856aadaa8b5" providerId="LiveId" clId="{082D0771-2C0E-0E45-922C-665AB34F1AD0}" dt="2019-09-22T15:38:20.480" v="163" actId="571"/>
          <ac:spMkLst>
            <pc:docMk/>
            <pc:sldMk cId="1396608184" sldId="916"/>
            <ac:spMk id="415" creationId="{B1743EE1-C2D7-1046-A170-E8534FCB51E8}"/>
          </ac:spMkLst>
        </pc:spChg>
        <pc:spChg chg="add mod">
          <ac:chgData name="Fabio Leite" userId="558e1856aadaa8b5" providerId="LiveId" clId="{082D0771-2C0E-0E45-922C-665AB34F1AD0}" dt="2019-09-22T15:38:20.480" v="163" actId="571"/>
          <ac:spMkLst>
            <pc:docMk/>
            <pc:sldMk cId="1396608184" sldId="916"/>
            <ac:spMk id="416" creationId="{3B472868-31AF-2942-AA12-2B6A7E3BCBD1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16" creationId="{4C2914F8-6F9E-724B-BE53-6CDDFB44AD39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17" creationId="{92EDA03C-AF82-184F-A0D2-43A1B47C14D6}"/>
          </ac:spMkLst>
        </pc:spChg>
        <pc:spChg chg="add mod">
          <ac:chgData name="Fabio Leite" userId="558e1856aadaa8b5" providerId="LiveId" clId="{082D0771-2C0E-0E45-922C-665AB34F1AD0}" dt="2019-09-22T15:38:20.480" v="163" actId="571"/>
          <ac:spMkLst>
            <pc:docMk/>
            <pc:sldMk cId="1396608184" sldId="916"/>
            <ac:spMk id="417" creationId="{FF901D74-7329-7748-BD97-1C7CD0A95F38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18" creationId="{96228B99-103C-7746-80C3-34D501C2FC3C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19" creationId="{EEE2D598-F087-5543-82F3-69FE5FC6A7F3}"/>
          </ac:spMkLst>
        </pc:spChg>
        <pc:spChg chg="add mod">
          <ac:chgData name="Fabio Leite" userId="558e1856aadaa8b5" providerId="LiveId" clId="{082D0771-2C0E-0E45-922C-665AB34F1AD0}" dt="2019-09-22T15:38:20.480" v="163" actId="571"/>
          <ac:spMkLst>
            <pc:docMk/>
            <pc:sldMk cId="1396608184" sldId="916"/>
            <ac:spMk id="419" creationId="{FE258D3A-A933-2F43-8682-2AD3EF25529C}"/>
          </ac:spMkLst>
        </pc:spChg>
        <pc:spChg chg="add mod">
          <ac:chgData name="Fabio Leite" userId="558e1856aadaa8b5" providerId="LiveId" clId="{082D0771-2C0E-0E45-922C-665AB34F1AD0}" dt="2019-09-22T15:38:20.480" v="163" actId="571"/>
          <ac:spMkLst>
            <pc:docMk/>
            <pc:sldMk cId="1396608184" sldId="916"/>
            <ac:spMk id="420" creationId="{DED4272A-7DE8-7D47-AF06-E5C1697FC3FE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20" creationId="{E2E32853-00A5-B14D-946E-E1935534B9D6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21" creationId="{41EB0393-AA32-3E48-96DE-D48DF45EB235}"/>
          </ac:spMkLst>
        </pc:spChg>
        <pc:spChg chg="add mod">
          <ac:chgData name="Fabio Leite" userId="558e1856aadaa8b5" providerId="LiveId" clId="{082D0771-2C0E-0E45-922C-665AB34F1AD0}" dt="2019-09-22T15:38:20.480" v="163" actId="571"/>
          <ac:spMkLst>
            <pc:docMk/>
            <pc:sldMk cId="1396608184" sldId="916"/>
            <ac:spMk id="421" creationId="{72DA50E8-ED6F-0D47-9CE9-2C823586C29A}"/>
          </ac:spMkLst>
        </pc:spChg>
        <pc:spChg chg="add mod">
          <ac:chgData name="Fabio Leite" userId="558e1856aadaa8b5" providerId="LiveId" clId="{082D0771-2C0E-0E45-922C-665AB34F1AD0}" dt="2019-09-22T15:38:20.480" v="163" actId="571"/>
          <ac:spMkLst>
            <pc:docMk/>
            <pc:sldMk cId="1396608184" sldId="916"/>
            <ac:spMk id="422" creationId="{93DD8D74-2B49-6049-9DF1-E36ACF5F40DA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22" creationId="{D79B69B4-896F-A74E-AD6C-8515BDD8E9A7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23" creationId="{68002E2A-C820-5243-98AB-732DA3D86AC1}"/>
          </ac:spMkLst>
        </pc:spChg>
        <pc:spChg chg="add mod">
          <ac:chgData name="Fabio Leite" userId="558e1856aadaa8b5" providerId="LiveId" clId="{082D0771-2C0E-0E45-922C-665AB34F1AD0}" dt="2019-09-22T15:38:20.480" v="163" actId="571"/>
          <ac:spMkLst>
            <pc:docMk/>
            <pc:sldMk cId="1396608184" sldId="916"/>
            <ac:spMk id="424" creationId="{17761C13-D2C4-CC4F-832C-22A24DB72753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25" creationId="{43D51B68-2C81-9A48-83B9-EFC1823AD4C8}"/>
          </ac:spMkLst>
        </pc:spChg>
        <pc:spChg chg="add mod">
          <ac:chgData name="Fabio Leite" userId="558e1856aadaa8b5" providerId="LiveId" clId="{082D0771-2C0E-0E45-922C-665AB34F1AD0}" dt="2019-09-22T15:38:20.480" v="163" actId="571"/>
          <ac:spMkLst>
            <pc:docMk/>
            <pc:sldMk cId="1396608184" sldId="916"/>
            <ac:spMk id="425" creationId="{E2ADB9EF-636D-FD41-B33B-456EB8845BF4}"/>
          </ac:spMkLst>
        </pc:spChg>
        <pc:spChg chg="add mod">
          <ac:chgData name="Fabio Leite" userId="558e1856aadaa8b5" providerId="LiveId" clId="{082D0771-2C0E-0E45-922C-665AB34F1AD0}" dt="2019-09-22T15:38:20.480" v="163" actId="571"/>
          <ac:spMkLst>
            <pc:docMk/>
            <pc:sldMk cId="1396608184" sldId="916"/>
            <ac:spMk id="426" creationId="{04A5D722-E728-ED4A-BD2D-F0D9367EA17F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26" creationId="{6E2B6A3C-BAA6-B743-9A1F-DD647262040D}"/>
          </ac:spMkLst>
        </pc:spChg>
        <pc:spChg chg="add mod">
          <ac:chgData name="Fabio Leite" userId="558e1856aadaa8b5" providerId="LiveId" clId="{082D0771-2C0E-0E45-922C-665AB34F1AD0}" dt="2019-09-22T15:38:20.480" v="163" actId="571"/>
          <ac:spMkLst>
            <pc:docMk/>
            <pc:sldMk cId="1396608184" sldId="916"/>
            <ac:spMk id="427" creationId="{72FF5DCA-82A1-7A45-83A0-FF2A409B0613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27" creationId="{9A45183B-2141-F04F-9537-22597E8F39F9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28" creationId="{A9259642-CDE6-AE48-99ED-BA7D61DD4C1E}"/>
          </ac:spMkLst>
        </pc:spChg>
        <pc:spChg chg="add mod">
          <ac:chgData name="Fabio Leite" userId="558e1856aadaa8b5" providerId="LiveId" clId="{082D0771-2C0E-0E45-922C-665AB34F1AD0}" dt="2019-09-22T15:38:20.480" v="163" actId="571"/>
          <ac:spMkLst>
            <pc:docMk/>
            <pc:sldMk cId="1396608184" sldId="916"/>
            <ac:spMk id="428" creationId="{C2CDEABC-0A9F-004C-B7E5-0C6CEA95576D}"/>
          </ac:spMkLst>
        </pc:spChg>
        <pc:spChg chg="add mod">
          <ac:chgData name="Fabio Leite" userId="558e1856aadaa8b5" providerId="LiveId" clId="{082D0771-2C0E-0E45-922C-665AB34F1AD0}" dt="2019-09-22T15:38:20.480" v="163" actId="571"/>
          <ac:spMkLst>
            <pc:docMk/>
            <pc:sldMk cId="1396608184" sldId="916"/>
            <ac:spMk id="429" creationId="{193B0769-824C-D84B-89A9-F0206F7868D4}"/>
          </ac:spMkLst>
        </pc:spChg>
        <pc:spChg chg="add mod">
          <ac:chgData name="Fabio Leite" userId="558e1856aadaa8b5" providerId="LiveId" clId="{082D0771-2C0E-0E45-922C-665AB34F1AD0}" dt="2019-09-22T15:38:20.480" v="163" actId="571"/>
          <ac:spMkLst>
            <pc:docMk/>
            <pc:sldMk cId="1396608184" sldId="916"/>
            <ac:spMk id="430" creationId="{9C01BBF6-F594-544D-AF2A-3B1C318878B8}"/>
          </ac:spMkLst>
        </pc:spChg>
        <pc:spChg chg="add mod">
          <ac:chgData name="Fabio Leite" userId="558e1856aadaa8b5" providerId="LiveId" clId="{082D0771-2C0E-0E45-922C-665AB34F1AD0}" dt="2019-09-22T15:38:20.480" v="163" actId="571"/>
          <ac:spMkLst>
            <pc:docMk/>
            <pc:sldMk cId="1396608184" sldId="916"/>
            <ac:spMk id="431" creationId="{E3976CC2-F655-A741-BF1C-D7874984D560}"/>
          </ac:spMkLst>
        </pc:spChg>
        <pc:spChg chg="add mod">
          <ac:chgData name="Fabio Leite" userId="558e1856aadaa8b5" providerId="LiveId" clId="{082D0771-2C0E-0E45-922C-665AB34F1AD0}" dt="2019-09-22T15:38:20.480" v="163" actId="571"/>
          <ac:spMkLst>
            <pc:docMk/>
            <pc:sldMk cId="1396608184" sldId="916"/>
            <ac:spMk id="432" creationId="{07DBBC53-CE75-8448-AA80-37DD61989815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33" creationId="{11161FEC-F64D-154A-B7A3-81CC1D028017}"/>
          </ac:spMkLst>
        </pc:spChg>
        <pc:spChg chg="add mod">
          <ac:chgData name="Fabio Leite" userId="558e1856aadaa8b5" providerId="LiveId" clId="{082D0771-2C0E-0E45-922C-665AB34F1AD0}" dt="2019-09-22T15:38:20.480" v="163" actId="571"/>
          <ac:spMkLst>
            <pc:docMk/>
            <pc:sldMk cId="1396608184" sldId="916"/>
            <ac:spMk id="433" creationId="{6CCE444A-3C8A-4544-AB0A-2B029854AF76}"/>
          </ac:spMkLst>
        </pc:spChg>
        <pc:spChg chg="add mod">
          <ac:chgData name="Fabio Leite" userId="558e1856aadaa8b5" providerId="LiveId" clId="{082D0771-2C0E-0E45-922C-665AB34F1AD0}" dt="2019-09-22T15:38:20.480" v="163" actId="571"/>
          <ac:spMkLst>
            <pc:docMk/>
            <pc:sldMk cId="1396608184" sldId="916"/>
            <ac:spMk id="434" creationId="{285B6660-48A6-5347-A504-BA00E3C20248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34" creationId="{5BD7DF7F-3D24-5C47-892A-29F9DC820812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35" creationId="{FA8C1B91-6F8E-BF46-92A0-82D10B98E4F3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436" creationId="{A0EEAC34-CDC9-7943-AC01-06F5FECD9338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36" creationId="{A1710DBB-F6F5-4E41-A9AA-A6A88B53DFC4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37" creationId="{EB1BD22E-3643-DB48-99B3-07F0F86C6D0E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437" creationId="{FB28AAF8-F0B9-FD45-88B1-0A9BFEF0C485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438" creationId="{02477AAE-589D-0745-8295-C15AA64BD7F0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38" creationId="{E97A1BB8-3382-7241-BA08-BA01A56E792C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439" creationId="{B6D5E638-F8F3-524A-9CED-BC86439F17A5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39" creationId="{CAF20C82-4E29-5343-9DEA-BB51F945D700}"/>
          </ac:spMkLst>
        </pc:spChg>
        <pc:spChg chg="add del mod">
          <ac:chgData name="Fabio Leite" userId="558e1856aadaa8b5" providerId="LiveId" clId="{082D0771-2C0E-0E45-922C-665AB34F1AD0}" dt="2019-09-22T15:45:57.423" v="275" actId="478"/>
          <ac:spMkLst>
            <pc:docMk/>
            <pc:sldMk cId="1396608184" sldId="916"/>
            <ac:spMk id="440" creationId="{8B5FF867-C34D-974B-BE8B-1448DECA3BD6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40" creationId="{9D0C9618-96C5-7A4E-A952-4BCF6F792A9F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41" creationId="{3772F3D7-4D29-0C45-A5D9-E4327200D20A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442" creationId="{0AF053A7-3CDD-D94F-902B-76F232BCB48B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42" creationId="{D7C9D49E-E00F-4145-B350-1CB2B17DF629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443" creationId="{019DFA34-177A-5D4E-A59A-CF4B63996F2F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444" creationId="{7C6C6D28-5CA5-1843-8080-404C9AE1015A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44" creationId="{FA302548-9666-4444-A63F-5DE814376D0B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445" creationId="{0CFF460F-25C0-E54A-9870-D9B3E83F9DC6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45" creationId="{A051797D-8D4D-A64B-AD72-AA35957F1152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46" creationId="{F79053E7-AC9C-184B-8FE0-9A4977014144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447" creationId="{44A5D4ED-9B37-F244-A7BC-0AD15B644273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47" creationId="{7413531F-2FDE-DB4D-BBDA-72A71FEFF604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448" creationId="{1DB25D4C-83FB-7E49-BD1E-B0E0DC148D9D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48" creationId="{387CD46E-2727-8941-A38D-89F83E4D7E29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449" creationId="{C51962D9-772F-9043-8F78-EB4F7D4E4D3E}"/>
          </ac:spMkLst>
        </pc:spChg>
        <pc:spChg chg="add del mod">
          <ac:chgData name="Fabio Leite" userId="558e1856aadaa8b5" providerId="LiveId" clId="{082D0771-2C0E-0E45-922C-665AB34F1AD0}" dt="2019-09-24T00:39:00.102" v="2871" actId="478"/>
          <ac:spMkLst>
            <pc:docMk/>
            <pc:sldMk cId="1396608184" sldId="916"/>
            <ac:spMk id="449" creationId="{F370A4F5-24CF-C74B-BB24-74843CEE5007}"/>
          </ac:spMkLst>
        </pc:spChg>
        <pc:spChg chg="add del mod">
          <ac:chgData name="Fabio Leite" userId="558e1856aadaa8b5" providerId="LiveId" clId="{082D0771-2C0E-0E45-922C-665AB34F1AD0}" dt="2019-09-24T00:38:57.805" v="2870" actId="478"/>
          <ac:spMkLst>
            <pc:docMk/>
            <pc:sldMk cId="1396608184" sldId="916"/>
            <ac:spMk id="450" creationId="{7CCEB637-0E59-1448-8D38-B900C00E82BC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450" creationId="{EEC9989F-1504-A544-B9C3-6A841301F614}"/>
          </ac:spMkLst>
        </pc:spChg>
        <pc:spChg chg="add del mod">
          <ac:chgData name="Fabio Leite" userId="558e1856aadaa8b5" providerId="LiveId" clId="{082D0771-2C0E-0E45-922C-665AB34F1AD0}" dt="2019-09-24T00:38:54.289" v="2868" actId="478"/>
          <ac:spMkLst>
            <pc:docMk/>
            <pc:sldMk cId="1396608184" sldId="916"/>
            <ac:spMk id="451" creationId="{F2CC582D-2F8C-3644-A722-F7BC7DC41043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452" creationId="{3F207600-A989-F34B-8C6E-2C953E3445E9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453" creationId="{026D6932-8B16-6A4B-A498-B356BA0FF2F2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454" creationId="{6EEE47E2-D8CF-134F-835B-47BAEC10C770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55" creationId="{20EDB162-61E6-6444-922B-A6A61703503E}"/>
          </ac:spMkLst>
        </pc:spChg>
        <pc:spChg chg="add del mod">
          <ac:chgData name="Fabio Leite" userId="558e1856aadaa8b5" providerId="LiveId" clId="{082D0771-2C0E-0E45-922C-665AB34F1AD0}" dt="2019-09-22T15:57:11.371" v="368" actId="478"/>
          <ac:spMkLst>
            <pc:docMk/>
            <pc:sldMk cId="1396608184" sldId="916"/>
            <ac:spMk id="455" creationId="{3E947C75-7167-0C4C-B99F-AFD3C8FC1423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56" creationId="{467AB8BA-CB16-D448-AC3F-E34C2763F93C}"/>
          </ac:spMkLst>
        </pc:spChg>
        <pc:spChg chg="add del mod">
          <ac:chgData name="Fabio Leite" userId="558e1856aadaa8b5" providerId="LiveId" clId="{082D0771-2C0E-0E45-922C-665AB34F1AD0}" dt="2019-09-22T15:42:20.658" v="211" actId="478"/>
          <ac:spMkLst>
            <pc:docMk/>
            <pc:sldMk cId="1396608184" sldId="916"/>
            <ac:spMk id="456" creationId="{B287A1AC-338B-E946-9F6F-6619669FE82C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57" creationId="{38F8F5E0-85EC-904F-93A3-494C32AA66ED}"/>
          </ac:spMkLst>
        </pc:spChg>
        <pc:spChg chg="add del mod">
          <ac:chgData name="Fabio Leite" userId="558e1856aadaa8b5" providerId="LiveId" clId="{082D0771-2C0E-0E45-922C-665AB34F1AD0}" dt="2019-09-22T15:42:29.895" v="212" actId="478"/>
          <ac:spMkLst>
            <pc:docMk/>
            <pc:sldMk cId="1396608184" sldId="916"/>
            <ac:spMk id="457" creationId="{BDA43738-B212-0647-B25C-332445CF6AD2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58" creationId="{3B568497-561F-CA43-8A79-02EDF790E7FA}"/>
          </ac:spMkLst>
        </pc:spChg>
        <pc:spChg chg="add del mod">
          <ac:chgData name="Fabio Leite" userId="558e1856aadaa8b5" providerId="LiveId" clId="{082D0771-2C0E-0E45-922C-665AB34F1AD0}" dt="2019-09-22T15:45:45.123" v="269" actId="478"/>
          <ac:spMkLst>
            <pc:docMk/>
            <pc:sldMk cId="1396608184" sldId="916"/>
            <ac:spMk id="458" creationId="{B5A7E77A-9F76-8041-A7D4-C5F67DA0A837}"/>
          </ac:spMkLst>
        </pc:spChg>
        <pc:spChg chg="add del mod">
          <ac:chgData name="Fabio Leite" userId="558e1856aadaa8b5" providerId="LiveId" clId="{082D0771-2C0E-0E45-922C-665AB34F1AD0}" dt="2019-09-22T15:45:43.498" v="268" actId="478"/>
          <ac:spMkLst>
            <pc:docMk/>
            <pc:sldMk cId="1396608184" sldId="916"/>
            <ac:spMk id="459" creationId="{14320B64-DDD9-F546-B585-CC74B6036E2C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59" creationId="{4CE796A4-8E77-7C45-953E-B329D3EFB717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60" creationId="{7E72A8C6-93E7-374B-8F20-AB247AA1A321}"/>
          </ac:spMkLst>
        </pc:spChg>
        <pc:spChg chg="add del mod">
          <ac:chgData name="Fabio Leite" userId="558e1856aadaa8b5" providerId="LiveId" clId="{082D0771-2C0E-0E45-922C-665AB34F1AD0}" dt="2019-09-22T15:45:52.383" v="272" actId="478"/>
          <ac:spMkLst>
            <pc:docMk/>
            <pc:sldMk cId="1396608184" sldId="916"/>
            <ac:spMk id="460" creationId="{81287920-BE08-3B48-B132-6D5BA6B5AEFA}"/>
          </ac:spMkLst>
        </pc:spChg>
        <pc:spChg chg="add del mod">
          <ac:chgData name="Fabio Leite" userId="558e1856aadaa8b5" providerId="LiveId" clId="{082D0771-2C0E-0E45-922C-665AB34F1AD0}" dt="2019-09-22T15:45:50.290" v="271" actId="478"/>
          <ac:spMkLst>
            <pc:docMk/>
            <pc:sldMk cId="1396608184" sldId="916"/>
            <ac:spMk id="461" creationId="{AE0B0830-D6E4-AF42-92CD-4EBC6EE43EB3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61" creationId="{EDDDDECC-70CB-734B-BFDB-28A7A4F7EE54}"/>
          </ac:spMkLst>
        </pc:spChg>
        <pc:spChg chg="add del mod">
          <ac:chgData name="Fabio Leite" userId="558e1856aadaa8b5" providerId="LiveId" clId="{082D0771-2C0E-0E45-922C-665AB34F1AD0}" dt="2019-09-22T15:45:47.570" v="270" actId="478"/>
          <ac:spMkLst>
            <pc:docMk/>
            <pc:sldMk cId="1396608184" sldId="916"/>
            <ac:spMk id="462" creationId="{1C8313EC-FDA4-0F4F-AA1B-06FE70310FE4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62" creationId="{2B705836-6B1F-FA4D-8F41-AD04449A2710}"/>
          </ac:spMkLst>
        </pc:spChg>
        <pc:spChg chg="add del mod">
          <ac:chgData name="Fabio Leite" userId="558e1856aadaa8b5" providerId="LiveId" clId="{082D0771-2C0E-0E45-922C-665AB34F1AD0}" dt="2019-09-22T15:49:41.962" v="283" actId="478"/>
          <ac:spMkLst>
            <pc:docMk/>
            <pc:sldMk cId="1396608184" sldId="916"/>
            <ac:spMk id="464" creationId="{84C8342B-1819-5241-AE23-EDF817AC5EBA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64" creationId="{8C6A0A22-5532-DB46-A3CC-3B79DD1520D2}"/>
          </ac:spMkLst>
        </pc:spChg>
        <pc:spChg chg="add del mod">
          <ac:chgData name="Fabio Leite" userId="558e1856aadaa8b5" providerId="LiveId" clId="{082D0771-2C0E-0E45-922C-665AB34F1AD0}" dt="2019-09-22T15:49:43.811" v="284" actId="478"/>
          <ac:spMkLst>
            <pc:docMk/>
            <pc:sldMk cId="1396608184" sldId="916"/>
            <ac:spMk id="465" creationId="{09E5A6A3-C4A4-1A4A-BACC-665DE52ED0D7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65" creationId="{B326CF21-4F68-3D45-B6C3-15CBC9443BEE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66" creationId="{4423C86D-C5AF-2E44-A8E5-CD3CF3E98EC2}"/>
          </ac:spMkLst>
        </pc:spChg>
        <pc:spChg chg="add del mod">
          <ac:chgData name="Fabio Leite" userId="558e1856aadaa8b5" providerId="LiveId" clId="{082D0771-2C0E-0E45-922C-665AB34F1AD0}" dt="2019-09-22T15:49:45.695" v="285" actId="478"/>
          <ac:spMkLst>
            <pc:docMk/>
            <pc:sldMk cId="1396608184" sldId="916"/>
            <ac:spMk id="466" creationId="{91A1C21E-4690-AB41-9958-50494ED38CD3}"/>
          </ac:spMkLst>
        </pc:spChg>
        <pc:spChg chg="add del mod">
          <ac:chgData name="Fabio Leite" userId="558e1856aadaa8b5" providerId="LiveId" clId="{082D0771-2C0E-0E45-922C-665AB34F1AD0}" dt="2019-09-22T15:50:38.709" v="294" actId="478"/>
          <ac:spMkLst>
            <pc:docMk/>
            <pc:sldMk cId="1396608184" sldId="916"/>
            <ac:spMk id="467" creationId="{0A3EB4C8-0A0D-8545-9DB1-54E5F7DC28E2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67" creationId="{BF9A004B-0C44-224A-A9CD-D366F8015E01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68" creationId="{45E5CCDB-9B7C-D14D-B62F-6CA9033F29C4}"/>
          </ac:spMkLst>
        </pc:spChg>
        <pc:spChg chg="add del mod">
          <ac:chgData name="Fabio Leite" userId="558e1856aadaa8b5" providerId="LiveId" clId="{082D0771-2C0E-0E45-922C-665AB34F1AD0}" dt="2019-09-22T15:50:40.627" v="295" actId="478"/>
          <ac:spMkLst>
            <pc:docMk/>
            <pc:sldMk cId="1396608184" sldId="916"/>
            <ac:spMk id="468" creationId="{A9217989-158A-6746-A75D-961CC49E2BFF}"/>
          </ac:spMkLst>
        </pc:spChg>
        <pc:spChg chg="add del mod">
          <ac:chgData name="Fabio Leite" userId="558e1856aadaa8b5" providerId="LiveId" clId="{082D0771-2C0E-0E45-922C-665AB34F1AD0}" dt="2019-09-22T15:50:42.036" v="296" actId="478"/>
          <ac:spMkLst>
            <pc:docMk/>
            <pc:sldMk cId="1396608184" sldId="916"/>
            <ac:spMk id="469" creationId="{2816C118-C13E-BE4F-815B-2AD7DDE7DC6E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69" creationId="{A558095D-14CD-3B41-8E16-79E7F9230925}"/>
          </ac:spMkLst>
        </pc:spChg>
        <pc:spChg chg="add del mod topLvl">
          <ac:chgData name="Fabio Leite" userId="558e1856aadaa8b5" providerId="LiveId" clId="{082D0771-2C0E-0E45-922C-665AB34F1AD0}" dt="2019-09-24T00:29:04.199" v="2800" actId="478"/>
          <ac:spMkLst>
            <pc:docMk/>
            <pc:sldMk cId="1396608184" sldId="916"/>
            <ac:spMk id="470" creationId="{618882B9-FBC3-C84B-9ED3-D2FAB62E3413}"/>
          </ac:spMkLst>
        </pc:spChg>
        <pc:spChg chg="add del mod topLvl">
          <ac:chgData name="Fabio Leite" userId="558e1856aadaa8b5" providerId="LiveId" clId="{082D0771-2C0E-0E45-922C-665AB34F1AD0}" dt="2019-09-24T00:29:04.199" v="2800" actId="478"/>
          <ac:spMkLst>
            <pc:docMk/>
            <pc:sldMk cId="1396608184" sldId="916"/>
            <ac:spMk id="471" creationId="{E1308A32-8C75-6C40-A8DC-D05A7B76E63F}"/>
          </ac:spMkLst>
        </pc:spChg>
        <pc:spChg chg="add del mod topLvl">
          <ac:chgData name="Fabio Leite" userId="558e1856aadaa8b5" providerId="LiveId" clId="{082D0771-2C0E-0E45-922C-665AB34F1AD0}" dt="2019-09-24T00:29:04.199" v="2800" actId="478"/>
          <ac:spMkLst>
            <pc:docMk/>
            <pc:sldMk cId="1396608184" sldId="916"/>
            <ac:spMk id="472" creationId="{B369B125-AE81-BF41-868B-DA0177B23E8A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74" creationId="{89A33252-0350-C040-B0B6-CAC0613AF556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79" creationId="{480F10B3-BD28-8F47-8026-BBE497F5FA94}"/>
          </ac:spMkLst>
        </pc:spChg>
        <pc:spChg chg="add del mod">
          <ac:chgData name="Fabio Leite" userId="558e1856aadaa8b5" providerId="LiveId" clId="{082D0771-2C0E-0E45-922C-665AB34F1AD0}" dt="2019-09-22T16:19:28.047" v="566" actId="478"/>
          <ac:spMkLst>
            <pc:docMk/>
            <pc:sldMk cId="1396608184" sldId="916"/>
            <ac:spMk id="479" creationId="{B272A655-9468-154C-92BF-F9A1E76E867E}"/>
          </ac:spMkLst>
        </pc:spChg>
        <pc:spChg chg="add del mod">
          <ac:chgData name="Fabio Leite" userId="558e1856aadaa8b5" providerId="LiveId" clId="{082D0771-2C0E-0E45-922C-665AB34F1AD0}" dt="2019-09-22T16:19:28.047" v="566" actId="478"/>
          <ac:spMkLst>
            <pc:docMk/>
            <pc:sldMk cId="1396608184" sldId="916"/>
            <ac:spMk id="480" creationId="{6949453C-6B60-204E-AB9F-05AF2F49BE7E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80" creationId="{BD353031-2991-504F-B10A-9A1FC4294064}"/>
          </ac:spMkLst>
        </pc:spChg>
        <pc:spChg chg="add del mod">
          <ac:chgData name="Fabio Leite" userId="558e1856aadaa8b5" providerId="LiveId" clId="{082D0771-2C0E-0E45-922C-665AB34F1AD0}" dt="2019-09-22T16:19:28.047" v="566" actId="478"/>
          <ac:spMkLst>
            <pc:docMk/>
            <pc:sldMk cId="1396608184" sldId="916"/>
            <ac:spMk id="482" creationId="{944E51BC-B09C-F140-92AD-BE0A18436157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82" creationId="{991C0AD2-F011-004E-8E94-DCA61A044651}"/>
          </ac:spMkLst>
        </pc:spChg>
        <pc:spChg chg="add del mod">
          <ac:chgData name="Fabio Leite" userId="558e1856aadaa8b5" providerId="LiveId" clId="{082D0771-2C0E-0E45-922C-665AB34F1AD0}" dt="2019-09-22T16:19:28.047" v="566" actId="478"/>
          <ac:spMkLst>
            <pc:docMk/>
            <pc:sldMk cId="1396608184" sldId="916"/>
            <ac:spMk id="483" creationId="{1CE3E24E-24F4-8747-A19C-97E0612BE30A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83" creationId="{844F7DA6-C081-B548-9A89-4E3012EB89A3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85" creationId="{4B9826C4-5E84-C546-9136-3B83F470589C}"/>
          </ac:spMkLst>
        </pc:spChg>
        <pc:spChg chg="add del mod">
          <ac:chgData name="Fabio Leite" userId="558e1856aadaa8b5" providerId="LiveId" clId="{082D0771-2C0E-0E45-922C-665AB34F1AD0}" dt="2019-09-22T16:19:28.047" v="566" actId="478"/>
          <ac:spMkLst>
            <pc:docMk/>
            <pc:sldMk cId="1396608184" sldId="916"/>
            <ac:spMk id="485" creationId="{8388A80D-E7D1-134B-AE64-338D8A6AFF65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86" creationId="{09DDB486-F1BD-AD4B-BCD3-6A2CD5B2AA92}"/>
          </ac:spMkLst>
        </pc:spChg>
        <pc:spChg chg="add del mod">
          <ac:chgData name="Fabio Leite" userId="558e1856aadaa8b5" providerId="LiveId" clId="{082D0771-2C0E-0E45-922C-665AB34F1AD0}" dt="2019-09-22T16:19:28.047" v="566" actId="478"/>
          <ac:spMkLst>
            <pc:docMk/>
            <pc:sldMk cId="1396608184" sldId="916"/>
            <ac:spMk id="486" creationId="{887922BA-F948-2047-AD9B-5C6AB516A8E8}"/>
          </ac:spMkLst>
        </pc:spChg>
        <pc:spChg chg="add mod">
          <ac:chgData name="Fabio Leite" userId="558e1856aadaa8b5" providerId="LiveId" clId="{082D0771-2C0E-0E45-922C-665AB34F1AD0}" dt="2019-09-24T00:37:49.070" v="2846" actId="1076"/>
          <ac:spMkLst>
            <pc:docMk/>
            <pc:sldMk cId="1396608184" sldId="916"/>
            <ac:spMk id="487" creationId="{2FE48D50-E064-A946-8625-154219852052}"/>
          </ac:spMkLst>
        </pc:spChg>
        <pc:spChg chg="add del mod">
          <ac:chgData name="Fabio Leite" userId="558e1856aadaa8b5" providerId="LiveId" clId="{082D0771-2C0E-0E45-922C-665AB34F1AD0}" dt="2019-09-22T16:19:28.047" v="566" actId="478"/>
          <ac:spMkLst>
            <pc:docMk/>
            <pc:sldMk cId="1396608184" sldId="916"/>
            <ac:spMk id="487" creationId="{FB441FAE-164B-2246-BF77-FF5205BFCB7D}"/>
          </ac:spMkLst>
        </pc:spChg>
        <pc:spChg chg="add del mod">
          <ac:chgData name="Fabio Leite" userId="558e1856aadaa8b5" providerId="LiveId" clId="{082D0771-2C0E-0E45-922C-665AB34F1AD0}" dt="2019-09-22T16:19:28.047" v="566" actId="478"/>
          <ac:spMkLst>
            <pc:docMk/>
            <pc:sldMk cId="1396608184" sldId="916"/>
            <ac:spMk id="488" creationId="{0290829D-50A6-3247-B34A-52E4C1345C43}"/>
          </ac:spMkLst>
        </pc:spChg>
        <pc:spChg chg="add del mod">
          <ac:chgData name="Fabio Leite" userId="558e1856aadaa8b5" providerId="LiveId" clId="{082D0771-2C0E-0E45-922C-665AB34F1AD0}" dt="2019-09-22T16:19:28.047" v="566" actId="478"/>
          <ac:spMkLst>
            <pc:docMk/>
            <pc:sldMk cId="1396608184" sldId="916"/>
            <ac:spMk id="490" creationId="{4C8B1052-2A0F-DF4E-9C32-1665367CAC01}"/>
          </ac:spMkLst>
        </pc:spChg>
        <pc:spChg chg="add del mod">
          <ac:chgData name="Fabio Leite" userId="558e1856aadaa8b5" providerId="LiveId" clId="{082D0771-2C0E-0E45-922C-665AB34F1AD0}" dt="2019-09-22T16:19:28.047" v="566" actId="478"/>
          <ac:spMkLst>
            <pc:docMk/>
            <pc:sldMk cId="1396608184" sldId="916"/>
            <ac:spMk id="491" creationId="{5D5DA09D-5ED1-1F41-9022-76D532A8A366}"/>
          </ac:spMkLst>
        </pc:spChg>
        <pc:spChg chg="add del mod">
          <ac:chgData name="Fabio Leite" userId="558e1856aadaa8b5" providerId="LiveId" clId="{082D0771-2C0E-0E45-922C-665AB34F1AD0}" dt="2019-09-22T16:19:28.047" v="566" actId="478"/>
          <ac:spMkLst>
            <pc:docMk/>
            <pc:sldMk cId="1396608184" sldId="916"/>
            <ac:spMk id="492" creationId="{422C8185-9721-8E4C-B2A7-577A2E9EAD59}"/>
          </ac:spMkLst>
        </pc:spChg>
        <pc:spChg chg="add del mod">
          <ac:chgData name="Fabio Leite" userId="558e1856aadaa8b5" providerId="LiveId" clId="{082D0771-2C0E-0E45-922C-665AB34F1AD0}" dt="2019-09-22T16:19:28.047" v="566" actId="478"/>
          <ac:spMkLst>
            <pc:docMk/>
            <pc:sldMk cId="1396608184" sldId="916"/>
            <ac:spMk id="493" creationId="{150A74A8-A43F-154A-89C2-B6FFE3F1A70D}"/>
          </ac:spMkLst>
        </pc:spChg>
        <pc:spChg chg="add mod topLvl">
          <ac:chgData name="Fabio Leite" userId="558e1856aadaa8b5" providerId="LiveId" clId="{082D0771-2C0E-0E45-922C-665AB34F1AD0}" dt="2019-09-24T00:20:51.448" v="2709" actId="166"/>
          <ac:spMkLst>
            <pc:docMk/>
            <pc:sldMk cId="1396608184" sldId="916"/>
            <ac:spMk id="495" creationId="{1F30131F-5B20-1748-BFAE-A15F134B4087}"/>
          </ac:spMkLst>
        </pc:spChg>
        <pc:spChg chg="add mod topLvl">
          <ac:chgData name="Fabio Leite" userId="558e1856aadaa8b5" providerId="LiveId" clId="{082D0771-2C0E-0E45-922C-665AB34F1AD0}" dt="2019-09-24T00:18:18.068" v="2680" actId="1076"/>
          <ac:spMkLst>
            <pc:docMk/>
            <pc:sldMk cId="1396608184" sldId="916"/>
            <ac:spMk id="496" creationId="{E49357E1-A67C-7A4A-BF47-A58E9F09FCA1}"/>
          </ac:spMkLst>
        </pc:spChg>
        <pc:spChg chg="add mod topLvl">
          <ac:chgData name="Fabio Leite" userId="558e1856aadaa8b5" providerId="LiveId" clId="{082D0771-2C0E-0E45-922C-665AB34F1AD0}" dt="2019-09-24T00:18:18.068" v="2680" actId="1076"/>
          <ac:spMkLst>
            <pc:docMk/>
            <pc:sldMk cId="1396608184" sldId="916"/>
            <ac:spMk id="497" creationId="{77F7DAA5-972C-2648-8BDB-65AF50EF1C77}"/>
          </ac:spMkLst>
        </pc:spChg>
        <pc:spChg chg="add mod topLvl">
          <ac:chgData name="Fabio Leite" userId="558e1856aadaa8b5" providerId="LiveId" clId="{082D0771-2C0E-0E45-922C-665AB34F1AD0}" dt="2019-09-24T00:18:18.068" v="2680" actId="1076"/>
          <ac:spMkLst>
            <pc:docMk/>
            <pc:sldMk cId="1396608184" sldId="916"/>
            <ac:spMk id="498" creationId="{FEA2CFBB-C058-624A-B6B9-4CA9E43F1BDD}"/>
          </ac:spMkLst>
        </pc:spChg>
        <pc:spChg chg="add mod topLvl">
          <ac:chgData name="Fabio Leite" userId="558e1856aadaa8b5" providerId="LiveId" clId="{082D0771-2C0E-0E45-922C-665AB34F1AD0}" dt="2019-09-24T00:18:18.068" v="2680" actId="1076"/>
          <ac:spMkLst>
            <pc:docMk/>
            <pc:sldMk cId="1396608184" sldId="916"/>
            <ac:spMk id="499" creationId="{74DEF870-FFE0-3C43-ABB0-DE3C125AEC2B}"/>
          </ac:spMkLst>
        </pc:spChg>
        <pc:spChg chg="add mod topLvl">
          <ac:chgData name="Fabio Leite" userId="558e1856aadaa8b5" providerId="LiveId" clId="{082D0771-2C0E-0E45-922C-665AB34F1AD0}" dt="2019-09-24T00:08:08.876" v="2603" actId="1076"/>
          <ac:spMkLst>
            <pc:docMk/>
            <pc:sldMk cId="1396608184" sldId="916"/>
            <ac:spMk id="504" creationId="{A9B80E47-8286-B94E-8777-169EB6F199A7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06" creationId="{D8E58AA4-1D6D-8A45-A798-D9ECA6037E35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07" creationId="{E879CD51-BDC4-1145-81B7-8D826792D43D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09" creationId="{24D198BB-6CFB-9E4D-99A7-B4DE6260E3A7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10" creationId="{41EBFA2F-BE59-1D48-80B3-F4CC62F6331F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10" creationId="{55CC9623-E8F3-8F4E-8882-6D3AE65CD60F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12" creationId="{6B11EF03-1827-E043-A58E-2BCB98235A90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12" creationId="{8057AF98-ABCD-9C49-B395-46A622BD8698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13" creationId="{616225E0-CE2E-5A4D-BF07-922C909FAA53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13" creationId="{A2D2DB56-012F-8246-B5B6-70AFC0E83F18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14" creationId="{61C5BD19-4F54-3943-B426-2ABA6CCCB5AF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15" creationId="{27E6C52C-A45E-BA41-8E31-568FF0FDB740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15" creationId="{46488A0B-D28E-CC43-A9B2-4E09A801F8CE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17" creationId="{10C8C621-E2C6-1347-B6E5-6A5D9ACD95B6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17" creationId="{13CEF6C0-AAF6-DF49-92A3-F494A7337DBC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18" creationId="{02BCB363-26E4-0D4B-8B3D-C38FB5E5D396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18" creationId="{5EC1E8E1-39C9-AD4E-9F81-7C7857A3A2C7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19" creationId="{17DB053B-E22C-BB46-A286-40D74171EF57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20" creationId="{06782ABE-DC71-6241-86E8-AA36D940B69F}"/>
          </ac:spMkLst>
        </pc:spChg>
        <pc:spChg chg="add del mod topLvl">
          <ac:chgData name="Fabio Leite" userId="558e1856aadaa8b5" providerId="LiveId" clId="{082D0771-2C0E-0E45-922C-665AB34F1AD0}" dt="2019-09-24T00:16:02.151" v="2670" actId="478"/>
          <ac:spMkLst>
            <pc:docMk/>
            <pc:sldMk cId="1396608184" sldId="916"/>
            <ac:spMk id="522" creationId="{5FBCEE2B-61BB-E34B-85E9-FECFBD73F30C}"/>
          </ac:spMkLst>
        </pc:spChg>
        <pc:spChg chg="add del mod topLvl">
          <ac:chgData name="Fabio Leite" userId="558e1856aadaa8b5" providerId="LiveId" clId="{082D0771-2C0E-0E45-922C-665AB34F1AD0}" dt="2019-09-24T00:29:04.199" v="2800" actId="478"/>
          <ac:spMkLst>
            <pc:docMk/>
            <pc:sldMk cId="1396608184" sldId="916"/>
            <ac:spMk id="523" creationId="{1FF7C4F3-CC7B-1F4E-9183-278238CAD464}"/>
          </ac:spMkLst>
        </pc:spChg>
        <pc:spChg chg="add del mod topLvl">
          <ac:chgData name="Fabio Leite" userId="558e1856aadaa8b5" providerId="LiveId" clId="{082D0771-2C0E-0E45-922C-665AB34F1AD0}" dt="2019-09-24T00:29:04.199" v="2800" actId="478"/>
          <ac:spMkLst>
            <pc:docMk/>
            <pc:sldMk cId="1396608184" sldId="916"/>
            <ac:spMk id="524" creationId="{25782514-AB2C-9840-930B-A5D99F274A60}"/>
          </ac:spMkLst>
        </pc:spChg>
        <pc:spChg chg="add del mod topLvl">
          <ac:chgData name="Fabio Leite" userId="558e1856aadaa8b5" providerId="LiveId" clId="{082D0771-2C0E-0E45-922C-665AB34F1AD0}" dt="2019-09-24T00:29:07.495" v="2801" actId="478"/>
          <ac:spMkLst>
            <pc:docMk/>
            <pc:sldMk cId="1396608184" sldId="916"/>
            <ac:spMk id="525" creationId="{0274A9E5-8769-734B-90FE-51386AAB4653}"/>
          </ac:spMkLst>
        </pc:spChg>
        <pc:spChg chg="add del mod topLvl">
          <ac:chgData name="Fabio Leite" userId="558e1856aadaa8b5" providerId="LiveId" clId="{082D0771-2C0E-0E45-922C-665AB34F1AD0}" dt="2019-09-24T00:29:07.495" v="2801" actId="478"/>
          <ac:spMkLst>
            <pc:docMk/>
            <pc:sldMk cId="1396608184" sldId="916"/>
            <ac:spMk id="526" creationId="{6C862986-8B88-5641-83E1-367FFB74E350}"/>
          </ac:spMkLst>
        </pc:spChg>
        <pc:spChg chg="add del mod topLvl">
          <ac:chgData name="Fabio Leite" userId="558e1856aadaa8b5" providerId="LiveId" clId="{082D0771-2C0E-0E45-922C-665AB34F1AD0}" dt="2019-09-24T00:16:00.802" v="2669" actId="478"/>
          <ac:spMkLst>
            <pc:docMk/>
            <pc:sldMk cId="1396608184" sldId="916"/>
            <ac:spMk id="531" creationId="{7CE6FA3F-FE92-1744-94F9-9A47932B7EAA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33" creationId="{8C1146B5-E299-0543-A7F1-8D3332CE2F89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33" creationId="{CC4D02FA-09E4-C240-B06E-A6F2FADCF0F4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34" creationId="{3A9CD7D0-6740-8F47-9EF6-43F85D57EA0F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34" creationId="{4E95F2B7-C659-6749-A585-B26D00B3E34B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35" creationId="{4374D8D1-5672-834A-8BB5-829D4DDC8710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36" creationId="{99B297FD-AD75-2D49-AB58-2D0CCD95BF85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36" creationId="{D0800339-7641-C941-B593-CDD96DF4B6E8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37" creationId="{74AE0300-1557-4440-A619-D3BA22102AFC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39" creationId="{B7739430-7337-C94B-837B-456429ACBA76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40" creationId="{DF887ACF-F912-6446-9C5A-FC7A5C26E486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41" creationId="{04441757-FD0E-9F4F-875A-0046581B6D44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42" creationId="{74C7A809-8447-3E43-8A79-9DB7022B23E4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42" creationId="{A27F4889-8595-4E47-B017-211F5215CC65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43" creationId="{B0CED6CE-1870-5947-B201-45FBBA049E18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44" creationId="{5A95528A-F5BF-684A-AAA9-EE93F2458E0D}"/>
          </ac:spMkLst>
        </pc:spChg>
        <pc:spChg chg="add mod">
          <ac:chgData name="Fabio Leite" userId="558e1856aadaa8b5" providerId="LiveId" clId="{082D0771-2C0E-0E45-922C-665AB34F1AD0}" dt="2019-09-24T00:39:36.327" v="2880" actId="113"/>
          <ac:spMkLst>
            <pc:docMk/>
            <pc:sldMk cId="1396608184" sldId="916"/>
            <ac:spMk id="544" creationId="{DC7BBE54-3B8B-F14E-A346-008F80366B0E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45" creationId="{9717E3B9-D761-9247-A021-AAF8C73445C9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45" creationId="{F6E75BB2-683E-7941-A096-019488FCC7A6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46" creationId="{35CD08A0-0A54-F645-85D9-827335510860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46" creationId="{B1D4EB4E-CC39-C842-B337-25544D3552EB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47" creationId="{16AE8F06-256D-2B4B-A9E2-E729CF56AEB3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47" creationId="{DC3A917D-FB2B-9344-B868-81AFA4DC2C5B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48" creationId="{5B3BC37D-9E60-5F44-BE74-F9D3CA3E8C4D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549" creationId="{52135D5A-1E10-064F-BB3B-8FAF748B7D9C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49" creationId="{EBB29D2D-37CD-4040-86C8-953DC4486839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50" creationId="{16FC3F07-2D5D-0D4A-9BDA-AE98B374DD26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550" creationId="{7F285AD2-D8AC-0F45-ABD9-FF5F7F02B581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551" creationId="{6696C6F0-5F99-1644-911B-2987CC5235D0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51" creationId="{FB302D60-86B6-3647-9722-62929D50A51A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52" creationId="{57E3F2A1-A370-3C40-ACF7-212D32BDAD5A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552" creationId="{D2F5FE7C-2919-BA42-AC22-26E7664FFF5C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53" creationId="{4EB03548-B422-4344-91C1-E09F3FA1A8EC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553" creationId="{572D5E47-FEB6-CE43-AA61-97AD2F4E3D1B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54" creationId="{63CB8894-F2DC-E149-8F8F-129567518537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55" creationId="{6BFCCE44-8B08-6340-9A10-3EB6FEAF1F9F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57" creationId="{5E8DA459-B455-CE44-A0D8-747C5534D380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58" creationId="{8ABACC72-9BDD-9545-B34B-60CF461520B4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558" creationId="{FF247940-9A15-694C-8E8F-E06593941827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59" creationId="{52FD8CFF-0140-7840-B0F2-9E2ABC9366C3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60" creationId="{09A79562-DAB6-D648-993D-2B7220B3580B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60" creationId="{9A71CEA8-FA08-BB49-B5AA-35F392BA12B2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61" creationId="{BB580ECE-5EFA-B047-A2EF-A1935C02E5DB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63" creationId="{DD6F95A1-B8BD-6740-9C91-35FFBCE22B40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64" creationId="{2F11045D-A089-7D48-96D6-E98439C734AF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65" creationId="{F70F9C77-2938-544B-8234-948A1E0738F4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66" creationId="{2F88ADA7-CBA5-F347-9588-742F11490C73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66" creationId="{9920B1F4-D292-5E43-A33B-6AEFF092C866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67" creationId="{11A34386-EE08-8B4D-8716-FDCF0E81290F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67" creationId="{17CCA792-AC85-8E41-9CC1-51565D7C9B0B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68" creationId="{5C428C6C-FBEA-0E44-A947-2C5641AA41DB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68" creationId="{E664CABB-38F5-694E-878B-F9B5A0BC7C20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69" creationId="{088D5F1A-E46F-D041-89FD-CB558091E116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69" creationId="{6C2879B8-75FE-5A4D-9933-AF672A3283F1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70" creationId="{715C00FC-7CEE-6F4B-B635-616B8811813B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71" creationId="{41A973B5-980B-384A-976F-8FEDB37F1D44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71" creationId="{AA4CAA33-FEAE-1C49-A8A0-FF6DFF5DCA8F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72" creationId="{570559A4-B0BA-9847-82AA-D232CD9BF93A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72" creationId="{9910D894-F6B3-824B-BE94-84AB62EDD1E8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73" creationId="{46A8987F-DEA4-D440-8095-F3EA1BD07D84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73" creationId="{A0E77DD7-35F9-C34C-A160-0EAC3DC186A4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74" creationId="{81B2A66D-DA6D-E946-BD4A-D7166FF76563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74" creationId="{F6AEEBC2-0EF6-1247-B790-96A3AEB728AC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576" creationId="{82A91645-1B6E-6545-8F75-C44BE15FEAD2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76" creationId="{CF3D6A23-F435-6949-8B1C-429984E369B7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77" creationId="{24DA6A6B-2717-4A4B-928B-D8396F34DCEC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577" creationId="{9EE9F51A-5382-534F-8F13-4F2785F3EE6D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78" creationId="{264C3E1F-89E1-A041-BD3C-A50E8DCD12E9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578" creationId="{97049D20-B977-CB48-87EA-ACFCDB0945BD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79" creationId="{623FC569-5CDE-BB4D-B737-1A9172109931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579" creationId="{80AC47BE-95B6-6241-8931-72DA949D2EA5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80" creationId="{492C7669-2692-E541-B129-2418418FA702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580" creationId="{B154C550-24E6-0A43-B50C-1B0358A464B0}"/>
          </ac:spMkLst>
        </pc:spChg>
        <pc:spChg chg="add del mod">
          <ac:chgData name="Fabio Leite" userId="558e1856aadaa8b5" providerId="LiveId" clId="{082D0771-2C0E-0E45-922C-665AB34F1AD0}" dt="2019-09-24T00:38:52.241" v="2867" actId="478"/>
          <ac:spMkLst>
            <pc:docMk/>
            <pc:sldMk cId="1396608184" sldId="916"/>
            <ac:spMk id="581" creationId="{7833F391-E9BA-4048-AE7A-4D4CD80776CB}"/>
          </ac:spMkLst>
        </pc:spChg>
        <pc:spChg chg="add del mod">
          <ac:chgData name="Fabio Leite" userId="558e1856aadaa8b5" providerId="LiveId" clId="{082D0771-2C0E-0E45-922C-665AB34F1AD0}" dt="2019-09-24T00:38:52.241" v="2867" actId="478"/>
          <ac:spMkLst>
            <pc:docMk/>
            <pc:sldMk cId="1396608184" sldId="916"/>
            <ac:spMk id="582" creationId="{5CD69389-C120-D84F-BA33-2A162401FA51}"/>
          </ac:spMkLst>
        </pc:spChg>
        <pc:spChg chg="add del mod">
          <ac:chgData name="Fabio Leite" userId="558e1856aadaa8b5" providerId="LiveId" clId="{082D0771-2C0E-0E45-922C-665AB34F1AD0}" dt="2019-09-24T00:38:52.241" v="2867" actId="478"/>
          <ac:spMkLst>
            <pc:docMk/>
            <pc:sldMk cId="1396608184" sldId="916"/>
            <ac:spMk id="583" creationId="{B4EDB55D-79E0-F342-BACE-50DCCD1CD16C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585" creationId="{FD0D7021-B1F3-A045-B31A-A77880133A6F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87" creationId="{26B30973-0DB1-5F4C-83F5-B1CA3499B2CB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87" creationId="{B224ACB7-55AC-8440-8185-014FDCDDEC50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88" creationId="{06BA7710-912E-5E4E-B7B8-6AA7156CDD4E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88" creationId="{A8C18EF4-7B44-FA4D-A84A-BCCDB67040ED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89" creationId="{7C651158-8A0D-EF47-807D-182E8FDE5AA2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90" creationId="{3A12C537-0DE6-C84F-A186-32C32BC59259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90" creationId="{9C41BFC5-61AD-604B-ABEA-E93D1D3F6B77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91" creationId="{1CC8CA6F-2C55-AE4A-AC6D-D16642D4C670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91" creationId="{243E1AF3-06E5-684D-8F3E-7E2268ED025D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92" creationId="{6443554C-D933-5F47-A990-9210B6A9B55C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93" creationId="{418D654B-641F-254F-A777-A59701994305}"/>
          </ac:spMkLst>
        </pc:spChg>
        <pc:spChg chg="add mod">
          <ac:chgData name="Fabio Leite" userId="558e1856aadaa8b5" providerId="LiveId" clId="{082D0771-2C0E-0E45-922C-665AB34F1AD0}" dt="2019-09-24T00:38:36.348" v="2858" actId="1076"/>
          <ac:spMkLst>
            <pc:docMk/>
            <pc:sldMk cId="1396608184" sldId="916"/>
            <ac:spMk id="593" creationId="{6FE778F1-088F-F64F-9B91-D7055E76C751}"/>
          </ac:spMkLst>
        </pc:spChg>
        <pc:spChg chg="add del mod">
          <ac:chgData name="Fabio Leite" userId="558e1856aadaa8b5" providerId="LiveId" clId="{082D0771-2C0E-0E45-922C-665AB34F1AD0}" dt="2019-09-24T00:39:15.722" v="2875" actId="478"/>
          <ac:spMkLst>
            <pc:docMk/>
            <pc:sldMk cId="1396608184" sldId="916"/>
            <ac:spMk id="594" creationId="{6576FDE9-DE3A-FF47-AA8D-5BCB9AC141C4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94" creationId="{F540D29B-1290-A54B-A394-CD890CA48CE7}"/>
          </ac:spMkLst>
        </pc:spChg>
        <pc:spChg chg="add del mod">
          <ac:chgData name="Fabio Leite" userId="558e1856aadaa8b5" providerId="LiveId" clId="{082D0771-2C0E-0E45-922C-665AB34F1AD0}" dt="2019-09-24T00:39:15.722" v="2875" actId="478"/>
          <ac:spMkLst>
            <pc:docMk/>
            <pc:sldMk cId="1396608184" sldId="916"/>
            <ac:spMk id="595" creationId="{B0B6703C-C8CB-7D44-885B-A077038268FB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95" creationId="{D0739807-2178-2E4C-86F3-60C6F76140FF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96" creationId="{1DB110CC-CE0C-C14A-AE10-A80AC6775888}"/>
          </ac:spMkLst>
        </pc:spChg>
        <pc:spChg chg="add del mod">
          <ac:chgData name="Fabio Leite" userId="558e1856aadaa8b5" providerId="LiveId" clId="{082D0771-2C0E-0E45-922C-665AB34F1AD0}" dt="2019-09-24T00:39:15.722" v="2875" actId="478"/>
          <ac:spMkLst>
            <pc:docMk/>
            <pc:sldMk cId="1396608184" sldId="916"/>
            <ac:spMk id="596" creationId="{2FDADE8A-6F36-6F48-8758-894A90780C72}"/>
          </ac:spMkLst>
        </pc:spChg>
        <pc:spChg chg="add del mod">
          <ac:chgData name="Fabio Leite" userId="558e1856aadaa8b5" providerId="LiveId" clId="{082D0771-2C0E-0E45-922C-665AB34F1AD0}" dt="2019-09-24T00:39:15.722" v="2875" actId="478"/>
          <ac:spMkLst>
            <pc:docMk/>
            <pc:sldMk cId="1396608184" sldId="916"/>
            <ac:spMk id="597" creationId="{4850D475-F61E-D449-AD0E-4755C73EC9C2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98" creationId="{95847B08-ECEF-7345-9A3A-5E9BCFF37318}"/>
          </ac:spMkLst>
        </pc:spChg>
        <pc:spChg chg="add del mod">
          <ac:chgData name="Fabio Leite" userId="558e1856aadaa8b5" providerId="LiveId" clId="{082D0771-2C0E-0E45-922C-665AB34F1AD0}" dt="2019-09-24T00:39:15.722" v="2875" actId="478"/>
          <ac:spMkLst>
            <pc:docMk/>
            <pc:sldMk cId="1396608184" sldId="916"/>
            <ac:spMk id="598" creationId="{DBFDA0E1-935E-8E48-82F8-263E3EB13FF7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599" creationId="{3A91E2CD-6EAD-0544-AF2A-0AEB17EBFBDB}"/>
          </ac:spMkLst>
        </pc:spChg>
        <pc:spChg chg="add del mod">
          <ac:chgData name="Fabio Leite" userId="558e1856aadaa8b5" providerId="LiveId" clId="{082D0771-2C0E-0E45-922C-665AB34F1AD0}" dt="2019-09-24T00:39:15.722" v="2875" actId="478"/>
          <ac:spMkLst>
            <pc:docMk/>
            <pc:sldMk cId="1396608184" sldId="916"/>
            <ac:spMk id="599" creationId="{80E3AB74-B0EC-FF4E-A704-C7D44AEAF602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600" creationId="{2AC5685F-5BB5-174C-910F-0544D4F5F47D}"/>
          </ac:spMkLst>
        </pc:spChg>
        <pc:spChg chg="add del mod">
          <ac:chgData name="Fabio Leite" userId="558e1856aadaa8b5" providerId="LiveId" clId="{082D0771-2C0E-0E45-922C-665AB34F1AD0}" dt="2019-09-24T00:39:15.722" v="2875" actId="478"/>
          <ac:spMkLst>
            <pc:docMk/>
            <pc:sldMk cId="1396608184" sldId="916"/>
            <ac:spMk id="600" creationId="{F30ED28C-749F-8647-9E1F-1B8CE548E721}"/>
          </ac:spMkLst>
        </pc:spChg>
        <pc:spChg chg="add del mod">
          <ac:chgData name="Fabio Leite" userId="558e1856aadaa8b5" providerId="LiveId" clId="{082D0771-2C0E-0E45-922C-665AB34F1AD0}" dt="2019-09-24T00:39:15.722" v="2875" actId="478"/>
          <ac:spMkLst>
            <pc:docMk/>
            <pc:sldMk cId="1396608184" sldId="916"/>
            <ac:spMk id="601" creationId="{3E32A6CD-1FB2-2149-BB73-D62DE48B2F45}"/>
          </ac:spMkLst>
        </pc:spChg>
        <pc:spChg chg="add del mod">
          <ac:chgData name="Fabio Leite" userId="558e1856aadaa8b5" providerId="LiveId" clId="{082D0771-2C0E-0E45-922C-665AB34F1AD0}" dt="2019-09-22T16:20:01.239" v="569" actId="478"/>
          <ac:spMkLst>
            <pc:docMk/>
            <pc:sldMk cId="1396608184" sldId="916"/>
            <ac:spMk id="601" creationId="{DA98B571-023C-3D43-9FE3-F127CF06DCCD}"/>
          </ac:spMkLst>
        </pc:spChg>
        <pc:spChg chg="add del mod">
          <ac:chgData name="Fabio Leite" userId="558e1856aadaa8b5" providerId="LiveId" clId="{082D0771-2C0E-0E45-922C-665AB34F1AD0}" dt="2019-09-24T00:39:15.722" v="2875" actId="478"/>
          <ac:spMkLst>
            <pc:docMk/>
            <pc:sldMk cId="1396608184" sldId="916"/>
            <ac:spMk id="602" creationId="{14FCBE46-EC95-FB45-AD12-D5135802013E}"/>
          </ac:spMkLst>
        </pc:spChg>
        <pc:spChg chg="add del mod">
          <ac:chgData name="Fabio Leite" userId="558e1856aadaa8b5" providerId="LiveId" clId="{082D0771-2C0E-0E45-922C-665AB34F1AD0}" dt="2019-09-24T00:39:15.722" v="2875" actId="478"/>
          <ac:spMkLst>
            <pc:docMk/>
            <pc:sldMk cId="1396608184" sldId="916"/>
            <ac:spMk id="603" creationId="{76ECB46A-B399-6F49-B852-570C229EFFFD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603" creationId="{96071FFC-2F7F-FA4E-A518-464E522CE7E2}"/>
          </ac:spMkLst>
        </pc:spChg>
        <pc:spChg chg="add del mod">
          <ac:chgData name="Fabio Leite" userId="558e1856aadaa8b5" providerId="LiveId" clId="{082D0771-2C0E-0E45-922C-665AB34F1AD0}" dt="2019-09-24T00:39:15.722" v="2875" actId="478"/>
          <ac:spMkLst>
            <pc:docMk/>
            <pc:sldMk cId="1396608184" sldId="916"/>
            <ac:spMk id="604" creationId="{1F159EBF-485C-544A-ADA5-1AF196C690D2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604" creationId="{ACE28D5C-9947-8146-AE22-60448FAC70A3}"/>
          </ac:spMkLst>
        </pc:spChg>
        <pc:spChg chg="add del mod">
          <ac:chgData name="Fabio Leite" userId="558e1856aadaa8b5" providerId="LiveId" clId="{082D0771-2C0E-0E45-922C-665AB34F1AD0}" dt="2019-09-24T00:39:15.722" v="2875" actId="478"/>
          <ac:spMkLst>
            <pc:docMk/>
            <pc:sldMk cId="1396608184" sldId="916"/>
            <ac:spMk id="605" creationId="{17BED8FB-D73B-514C-B923-5E424C0061D0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605" creationId="{831648D6-107A-AB40-BD2C-7F7C81A227B8}"/>
          </ac:spMkLst>
        </pc:spChg>
        <pc:spChg chg="add del mod">
          <ac:chgData name="Fabio Leite" userId="558e1856aadaa8b5" providerId="LiveId" clId="{082D0771-2C0E-0E45-922C-665AB34F1AD0}" dt="2019-09-24T00:39:15.722" v="2875" actId="478"/>
          <ac:spMkLst>
            <pc:docMk/>
            <pc:sldMk cId="1396608184" sldId="916"/>
            <ac:spMk id="606" creationId="{0F49D9B0-CD98-AC42-88E4-E97691304390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606" creationId="{2D2D7885-259A-C24E-98AC-0C17AB952CC5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607" creationId="{195DECCE-2272-5449-803B-8FE4E7C5CDF9}"/>
          </ac:spMkLst>
        </pc:spChg>
        <pc:spChg chg="add del mod">
          <ac:chgData name="Fabio Leite" userId="558e1856aadaa8b5" providerId="LiveId" clId="{082D0771-2C0E-0E45-922C-665AB34F1AD0}" dt="2019-09-24T00:39:15.722" v="2875" actId="478"/>
          <ac:spMkLst>
            <pc:docMk/>
            <pc:sldMk cId="1396608184" sldId="916"/>
            <ac:spMk id="607" creationId="{3AAAB477-1462-804E-A963-5BAFD3C014D6}"/>
          </ac:spMkLst>
        </pc:spChg>
        <pc:spChg chg="add mod">
          <ac:chgData name="Fabio Leite" userId="558e1856aadaa8b5" providerId="LiveId" clId="{082D0771-2C0E-0E45-922C-665AB34F1AD0}" dt="2019-09-24T00:39:27.226" v="2878" actId="14100"/>
          <ac:spMkLst>
            <pc:docMk/>
            <pc:sldMk cId="1396608184" sldId="916"/>
            <ac:spMk id="608" creationId="{A671284F-8D06-3A41-B8A1-E49561571178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612" creationId="{94FC210B-1BDB-F649-93D3-83713A1D7000}"/>
          </ac:spMkLst>
        </pc:spChg>
        <pc:spChg chg="add mod topLvl">
          <ac:chgData name="Fabio Leite" userId="558e1856aadaa8b5" providerId="LiveId" clId="{082D0771-2C0E-0E45-922C-665AB34F1AD0}" dt="2019-09-22T20:05:25.195" v="1497" actId="1076"/>
          <ac:spMkLst>
            <pc:docMk/>
            <pc:sldMk cId="1396608184" sldId="916"/>
            <ac:spMk id="613" creationId="{E54601E6-4BB1-B043-A096-C56606E3B626}"/>
          </ac:spMkLst>
        </pc:spChg>
        <pc:spChg chg="add del mod topLvl">
          <ac:chgData name="Fabio Leite" userId="558e1856aadaa8b5" providerId="LiveId" clId="{082D0771-2C0E-0E45-922C-665AB34F1AD0}" dt="2019-09-22T16:23:21.374" v="598" actId="478"/>
          <ac:spMkLst>
            <pc:docMk/>
            <pc:sldMk cId="1396608184" sldId="916"/>
            <ac:spMk id="615" creationId="{D78E166E-D51F-2447-AB92-FC156B4D45F9}"/>
          </ac:spMkLst>
        </pc:spChg>
        <pc:spChg chg="add mod">
          <ac:chgData name="Fabio Leite" userId="558e1856aadaa8b5" providerId="LiveId" clId="{082D0771-2C0E-0E45-922C-665AB34F1AD0}" dt="2019-09-24T00:41:09.666" v="2905" actId="20577"/>
          <ac:spMkLst>
            <pc:docMk/>
            <pc:sldMk cId="1396608184" sldId="916"/>
            <ac:spMk id="615" creationId="{DEC2BA4B-0674-7C4A-8267-9DF618F2DE0E}"/>
          </ac:spMkLst>
        </pc:spChg>
        <pc:spChg chg="add del mod topLvl">
          <ac:chgData name="Fabio Leite" userId="558e1856aadaa8b5" providerId="LiveId" clId="{082D0771-2C0E-0E45-922C-665AB34F1AD0}" dt="2019-09-22T16:23:21.374" v="598" actId="478"/>
          <ac:spMkLst>
            <pc:docMk/>
            <pc:sldMk cId="1396608184" sldId="916"/>
            <ac:spMk id="616" creationId="{D138AF2A-D2EE-5C4E-8261-5B756BE2D379}"/>
          </ac:spMkLst>
        </pc:spChg>
        <pc:spChg chg="add del mod topLvl">
          <ac:chgData name="Fabio Leite" userId="558e1856aadaa8b5" providerId="LiveId" clId="{082D0771-2C0E-0E45-922C-665AB34F1AD0}" dt="2019-09-22T16:23:21.374" v="598" actId="478"/>
          <ac:spMkLst>
            <pc:docMk/>
            <pc:sldMk cId="1396608184" sldId="916"/>
            <ac:spMk id="618" creationId="{7B847403-ECA1-EF49-A9F8-13091951022C}"/>
          </ac:spMkLst>
        </pc:spChg>
        <pc:spChg chg="add del mod topLvl">
          <ac:chgData name="Fabio Leite" userId="558e1856aadaa8b5" providerId="LiveId" clId="{082D0771-2C0E-0E45-922C-665AB34F1AD0}" dt="2019-09-22T16:23:21.374" v="598" actId="478"/>
          <ac:spMkLst>
            <pc:docMk/>
            <pc:sldMk cId="1396608184" sldId="916"/>
            <ac:spMk id="619" creationId="{1D3E0A60-058C-DA40-8B83-418874919240}"/>
          </ac:spMkLst>
        </pc:spChg>
        <pc:spChg chg="add del mod topLvl">
          <ac:chgData name="Fabio Leite" userId="558e1856aadaa8b5" providerId="LiveId" clId="{082D0771-2C0E-0E45-922C-665AB34F1AD0}" dt="2019-09-22T16:07:54.857" v="487" actId="478"/>
          <ac:spMkLst>
            <pc:docMk/>
            <pc:sldMk cId="1396608184" sldId="916"/>
            <ac:spMk id="621" creationId="{05FCDA02-0E25-AD43-8F11-977EAB8CAE8B}"/>
          </ac:spMkLst>
        </pc:spChg>
        <pc:spChg chg="add del mod topLvl">
          <ac:chgData name="Fabio Leite" userId="558e1856aadaa8b5" providerId="LiveId" clId="{082D0771-2C0E-0E45-922C-665AB34F1AD0}" dt="2019-09-22T16:23:21.374" v="598" actId="478"/>
          <ac:spMkLst>
            <pc:docMk/>
            <pc:sldMk cId="1396608184" sldId="916"/>
            <ac:spMk id="622" creationId="{AB0D81D7-0E8A-BC41-9C43-3867D87996F1}"/>
          </ac:spMkLst>
        </pc:spChg>
        <pc:spChg chg="add del mod topLvl">
          <ac:chgData name="Fabio Leite" userId="558e1856aadaa8b5" providerId="LiveId" clId="{082D0771-2C0E-0E45-922C-665AB34F1AD0}" dt="2019-09-22T16:23:21.374" v="598" actId="478"/>
          <ac:spMkLst>
            <pc:docMk/>
            <pc:sldMk cId="1396608184" sldId="916"/>
            <ac:spMk id="623" creationId="{9550E9BA-7E2F-7447-B404-92551149B43B}"/>
          </ac:spMkLst>
        </pc:spChg>
        <pc:spChg chg="add del mod topLvl">
          <ac:chgData name="Fabio Leite" userId="558e1856aadaa8b5" providerId="LiveId" clId="{082D0771-2C0E-0E45-922C-665AB34F1AD0}" dt="2019-09-22T16:07:50.036" v="483" actId="478"/>
          <ac:spMkLst>
            <pc:docMk/>
            <pc:sldMk cId="1396608184" sldId="916"/>
            <ac:spMk id="624" creationId="{FFA724C4-8ACC-7149-A05C-D398D5E80DE9}"/>
          </ac:spMkLst>
        </pc:spChg>
        <pc:spChg chg="add del mod topLvl">
          <ac:chgData name="Fabio Leite" userId="558e1856aadaa8b5" providerId="LiveId" clId="{082D0771-2C0E-0E45-922C-665AB34F1AD0}" dt="2019-09-22T16:07:56.217" v="488" actId="478"/>
          <ac:spMkLst>
            <pc:docMk/>
            <pc:sldMk cId="1396608184" sldId="916"/>
            <ac:spMk id="626" creationId="{C42F20B8-77B8-FC42-8C8B-644866FDBD54}"/>
          </ac:spMkLst>
        </pc:spChg>
        <pc:spChg chg="add del mod topLvl">
          <ac:chgData name="Fabio Leite" userId="558e1856aadaa8b5" providerId="LiveId" clId="{082D0771-2C0E-0E45-922C-665AB34F1AD0}" dt="2019-09-22T16:23:21.374" v="598" actId="478"/>
          <ac:spMkLst>
            <pc:docMk/>
            <pc:sldMk cId="1396608184" sldId="916"/>
            <ac:spMk id="627" creationId="{30A771CC-7478-3645-A7C4-3454EA926B9D}"/>
          </ac:spMkLst>
        </pc:spChg>
        <pc:spChg chg="add del mod topLvl">
          <ac:chgData name="Fabio Leite" userId="558e1856aadaa8b5" providerId="LiveId" clId="{082D0771-2C0E-0E45-922C-665AB34F1AD0}" dt="2019-09-22T16:23:21.374" v="598" actId="478"/>
          <ac:spMkLst>
            <pc:docMk/>
            <pc:sldMk cId="1396608184" sldId="916"/>
            <ac:spMk id="628" creationId="{B9DA9B6C-2BFB-0A42-AA58-2A5764198761}"/>
          </ac:spMkLst>
        </pc:spChg>
        <pc:spChg chg="add del mod topLvl">
          <ac:chgData name="Fabio Leite" userId="558e1856aadaa8b5" providerId="LiveId" clId="{082D0771-2C0E-0E45-922C-665AB34F1AD0}" dt="2019-09-22T16:07:51.443" v="484" actId="478"/>
          <ac:spMkLst>
            <pc:docMk/>
            <pc:sldMk cId="1396608184" sldId="916"/>
            <ac:spMk id="629" creationId="{B9B12A62-AB27-2446-BB16-89AE3BDA9243}"/>
          </ac:spMkLst>
        </pc:spChg>
        <pc:spChg chg="add del mod topLvl">
          <ac:chgData name="Fabio Leite" userId="558e1856aadaa8b5" providerId="LiveId" clId="{082D0771-2C0E-0E45-922C-665AB34F1AD0}" dt="2019-09-22T16:01:16.380" v="412" actId="478"/>
          <ac:spMkLst>
            <pc:docMk/>
            <pc:sldMk cId="1396608184" sldId="916"/>
            <ac:spMk id="630" creationId="{8F971AB9-A617-2549-AE58-747E47B4BA71}"/>
          </ac:spMkLst>
        </pc:spChg>
        <pc:spChg chg="add del mod topLvl">
          <ac:chgData name="Fabio Leite" userId="558e1856aadaa8b5" providerId="LiveId" clId="{082D0771-2C0E-0E45-922C-665AB34F1AD0}" dt="2019-09-24T00:18:45.256" v="2684" actId="478"/>
          <ac:spMkLst>
            <pc:docMk/>
            <pc:sldMk cId="1396608184" sldId="916"/>
            <ac:spMk id="631" creationId="{69C36F24-CDE5-254E-91F8-28F2E1FE6C9B}"/>
          </ac:spMkLst>
        </pc:spChg>
        <pc:spChg chg="add mod topLvl">
          <ac:chgData name="Fabio Leite" userId="558e1856aadaa8b5" providerId="LiveId" clId="{082D0771-2C0E-0E45-922C-665AB34F1AD0}" dt="2019-09-24T00:19:55.261" v="2700" actId="1076"/>
          <ac:spMkLst>
            <pc:docMk/>
            <pc:sldMk cId="1396608184" sldId="916"/>
            <ac:spMk id="632" creationId="{2DF05902-094A-684C-85EF-3C2B45F9CEE8}"/>
          </ac:spMkLst>
        </pc:spChg>
        <pc:spChg chg="add mod topLvl">
          <ac:chgData name="Fabio Leite" userId="558e1856aadaa8b5" providerId="LiveId" clId="{082D0771-2C0E-0E45-922C-665AB34F1AD0}" dt="2019-09-24T00:20:02.977" v="2703" actId="1076"/>
          <ac:spMkLst>
            <pc:docMk/>
            <pc:sldMk cId="1396608184" sldId="916"/>
            <ac:spMk id="633" creationId="{3C29865C-49A8-6B43-B7F8-F50BF27A0719}"/>
          </ac:spMkLst>
        </pc:spChg>
        <pc:spChg chg="add mod topLvl">
          <ac:chgData name="Fabio Leite" userId="558e1856aadaa8b5" providerId="LiveId" clId="{082D0771-2C0E-0E45-922C-665AB34F1AD0}" dt="2019-09-24T00:20:06.263" v="2704" actId="1076"/>
          <ac:spMkLst>
            <pc:docMk/>
            <pc:sldMk cId="1396608184" sldId="916"/>
            <ac:spMk id="634" creationId="{63E6F39A-812C-954F-92E7-FAC9624304C2}"/>
          </ac:spMkLst>
        </pc:spChg>
        <pc:spChg chg="add del mod topLvl">
          <ac:chgData name="Fabio Leite" userId="558e1856aadaa8b5" providerId="LiveId" clId="{082D0771-2C0E-0E45-922C-665AB34F1AD0}" dt="2019-09-22T16:01:18.331" v="413" actId="478"/>
          <ac:spMkLst>
            <pc:docMk/>
            <pc:sldMk cId="1396608184" sldId="916"/>
            <ac:spMk id="639" creationId="{CD53460F-B102-9E4B-B982-89A67CF001E8}"/>
          </ac:spMkLst>
        </pc:spChg>
        <pc:spChg chg="add mod topLvl">
          <ac:chgData name="Fabio Leite" userId="558e1856aadaa8b5" providerId="LiveId" clId="{082D0771-2C0E-0E45-922C-665AB34F1AD0}" dt="2019-09-22T20:07:03.251" v="1511" actId="14100"/>
          <ac:spMkLst>
            <pc:docMk/>
            <pc:sldMk cId="1396608184" sldId="916"/>
            <ac:spMk id="640" creationId="{82DC0893-2E76-9D4E-A0B3-5B7ABEBB16A8}"/>
          </ac:spMkLst>
        </pc:spChg>
        <pc:spChg chg="add mod topLvl">
          <ac:chgData name="Fabio Leite" userId="558e1856aadaa8b5" providerId="LiveId" clId="{082D0771-2C0E-0E45-922C-665AB34F1AD0}" dt="2019-09-22T19:21:04.353" v="1124" actId="165"/>
          <ac:spMkLst>
            <pc:docMk/>
            <pc:sldMk cId="1396608184" sldId="916"/>
            <ac:spMk id="641" creationId="{648EDA1B-BBA2-0A43-995E-39BB1C1EF3C9}"/>
          </ac:spMkLst>
        </pc:spChg>
        <pc:spChg chg="add del mod">
          <ac:chgData name="Fabio Leite" userId="558e1856aadaa8b5" providerId="LiveId" clId="{082D0771-2C0E-0E45-922C-665AB34F1AD0}" dt="2019-09-22T16:09:39.219" v="509" actId="478"/>
          <ac:spMkLst>
            <pc:docMk/>
            <pc:sldMk cId="1396608184" sldId="916"/>
            <ac:spMk id="644" creationId="{B294DFA1-A4CC-1445-AB56-4F6EF764E9AD}"/>
          </ac:spMkLst>
        </pc:spChg>
        <pc:spChg chg="add mod topLvl">
          <ac:chgData name="Fabio Leite" userId="558e1856aadaa8b5" providerId="LiveId" clId="{082D0771-2C0E-0E45-922C-665AB34F1AD0}" dt="2019-09-22T19:21:04.353" v="1124" actId="165"/>
          <ac:spMkLst>
            <pc:docMk/>
            <pc:sldMk cId="1396608184" sldId="916"/>
            <ac:spMk id="645" creationId="{6C318280-000F-854F-BC5F-C24F77F43D0F}"/>
          </ac:spMkLst>
        </pc:spChg>
        <pc:spChg chg="add mod topLvl">
          <ac:chgData name="Fabio Leite" userId="558e1856aadaa8b5" providerId="LiveId" clId="{082D0771-2C0E-0E45-922C-665AB34F1AD0}" dt="2019-09-22T19:21:04.353" v="1124" actId="165"/>
          <ac:spMkLst>
            <pc:docMk/>
            <pc:sldMk cId="1396608184" sldId="916"/>
            <ac:spMk id="646" creationId="{7B5C72F1-72E6-B049-B702-5EE30073D2ED}"/>
          </ac:spMkLst>
        </pc:spChg>
        <pc:spChg chg="add mod topLvl">
          <ac:chgData name="Fabio Leite" userId="558e1856aadaa8b5" providerId="LiveId" clId="{082D0771-2C0E-0E45-922C-665AB34F1AD0}" dt="2019-09-22T20:05:16.846" v="1495" actId="14100"/>
          <ac:spMkLst>
            <pc:docMk/>
            <pc:sldMk cId="1396608184" sldId="916"/>
            <ac:spMk id="652" creationId="{118A65A4-FD11-A14F-BC0B-64121BABB8E9}"/>
          </ac:spMkLst>
        </pc:spChg>
        <pc:spChg chg="add del mod">
          <ac:chgData name="Fabio Leite" userId="558e1856aadaa8b5" providerId="LiveId" clId="{082D0771-2C0E-0E45-922C-665AB34F1AD0}" dt="2019-09-22T16:04:50.579" v="458" actId="478"/>
          <ac:spMkLst>
            <pc:docMk/>
            <pc:sldMk cId="1396608184" sldId="916"/>
            <ac:spMk id="653" creationId="{DBF58E5E-2633-A747-84C4-443F4D041289}"/>
          </ac:spMkLst>
        </pc:spChg>
        <pc:spChg chg="add del mod topLvl">
          <ac:chgData name="Fabio Leite" userId="558e1856aadaa8b5" providerId="LiveId" clId="{082D0771-2C0E-0E45-922C-665AB34F1AD0}" dt="2019-09-24T00:29:07.495" v="2801" actId="478"/>
          <ac:spMkLst>
            <pc:docMk/>
            <pc:sldMk cId="1396608184" sldId="916"/>
            <ac:spMk id="654" creationId="{894E51C1-BC01-6846-8BF8-C55CFD0EB219}"/>
          </ac:spMkLst>
        </pc:spChg>
        <pc:spChg chg="add del mod">
          <ac:chgData name="Fabio Leite" userId="558e1856aadaa8b5" providerId="LiveId" clId="{082D0771-2C0E-0E45-922C-665AB34F1AD0}" dt="2019-09-22T16:23:21.374" v="598" actId="478"/>
          <ac:spMkLst>
            <pc:docMk/>
            <pc:sldMk cId="1396608184" sldId="916"/>
            <ac:spMk id="655" creationId="{72ED9BDB-8AAA-C148-834E-449B85DDEF29}"/>
          </ac:spMkLst>
        </pc:spChg>
        <pc:spChg chg="add del mod">
          <ac:chgData name="Fabio Leite" userId="558e1856aadaa8b5" providerId="LiveId" clId="{082D0771-2C0E-0E45-922C-665AB34F1AD0}" dt="2019-09-22T16:23:21.374" v="598" actId="478"/>
          <ac:spMkLst>
            <pc:docMk/>
            <pc:sldMk cId="1396608184" sldId="916"/>
            <ac:spMk id="656" creationId="{E2211668-7DD5-A64D-88E4-3A02774B6F9B}"/>
          </ac:spMkLst>
        </pc:spChg>
        <pc:spChg chg="add mod topLvl">
          <ac:chgData name="Fabio Leite" userId="558e1856aadaa8b5" providerId="LiveId" clId="{082D0771-2C0E-0E45-922C-665AB34F1AD0}" dt="2019-09-24T00:16:35.874" v="2677" actId="1076"/>
          <ac:spMkLst>
            <pc:docMk/>
            <pc:sldMk cId="1396608184" sldId="916"/>
            <ac:spMk id="657" creationId="{BC9E6906-CFC2-2448-AA04-E5AF80E5F124}"/>
          </ac:spMkLst>
        </pc:spChg>
        <pc:spChg chg="add del mod">
          <ac:chgData name="Fabio Leite" userId="558e1856aadaa8b5" providerId="LiveId" clId="{082D0771-2C0E-0E45-922C-665AB34F1AD0}" dt="2019-09-22T17:31:36.254" v="971" actId="478"/>
          <ac:spMkLst>
            <pc:docMk/>
            <pc:sldMk cId="1396608184" sldId="916"/>
            <ac:spMk id="658" creationId="{49EE7CC3-04FD-064D-BA48-AA9DC803013B}"/>
          </ac:spMkLst>
        </pc:spChg>
        <pc:spChg chg="add del mod">
          <ac:chgData name="Fabio Leite" userId="558e1856aadaa8b5" providerId="LiveId" clId="{082D0771-2C0E-0E45-922C-665AB34F1AD0}" dt="2019-09-22T16:11:03.079" v="517" actId="478"/>
          <ac:spMkLst>
            <pc:docMk/>
            <pc:sldMk cId="1396608184" sldId="916"/>
            <ac:spMk id="659" creationId="{CA47B2EF-E34D-064B-8D38-AEC4D1D0B323}"/>
          </ac:spMkLst>
        </pc:spChg>
        <pc:spChg chg="add del mod topLvl">
          <ac:chgData name="Fabio Leite" userId="558e1856aadaa8b5" providerId="LiveId" clId="{082D0771-2C0E-0E45-922C-665AB34F1AD0}" dt="2019-09-24T00:29:04.199" v="2800" actId="478"/>
          <ac:spMkLst>
            <pc:docMk/>
            <pc:sldMk cId="1396608184" sldId="916"/>
            <ac:spMk id="660" creationId="{38748B4F-D157-4D42-8BE7-608349441FA9}"/>
          </ac:spMkLst>
        </pc:spChg>
        <pc:spChg chg="add del mod topLvl">
          <ac:chgData name="Fabio Leite" userId="558e1856aadaa8b5" providerId="LiveId" clId="{082D0771-2C0E-0E45-922C-665AB34F1AD0}" dt="2019-09-24T00:29:04.199" v="2800" actId="478"/>
          <ac:spMkLst>
            <pc:docMk/>
            <pc:sldMk cId="1396608184" sldId="916"/>
            <ac:spMk id="661" creationId="{ACE05DCA-64FE-404B-9101-6472A5A2DD43}"/>
          </ac:spMkLst>
        </pc:spChg>
        <pc:spChg chg="add del mod topLvl">
          <ac:chgData name="Fabio Leite" userId="558e1856aadaa8b5" providerId="LiveId" clId="{082D0771-2C0E-0E45-922C-665AB34F1AD0}" dt="2019-09-24T00:29:04.199" v="2800" actId="478"/>
          <ac:spMkLst>
            <pc:docMk/>
            <pc:sldMk cId="1396608184" sldId="916"/>
            <ac:spMk id="662" creationId="{6FC3B91C-1BA1-D047-8D0E-FB36E17A2190}"/>
          </ac:spMkLst>
        </pc:spChg>
        <pc:spChg chg="add del mod topLvl">
          <ac:chgData name="Fabio Leite" userId="558e1856aadaa8b5" providerId="LiveId" clId="{082D0771-2C0E-0E45-922C-665AB34F1AD0}" dt="2019-09-24T00:29:04.199" v="2800" actId="478"/>
          <ac:spMkLst>
            <pc:docMk/>
            <pc:sldMk cId="1396608184" sldId="916"/>
            <ac:spMk id="663" creationId="{0B30BE96-5751-BA4A-B06F-3782D094D25F}"/>
          </ac:spMkLst>
        </pc:spChg>
        <pc:spChg chg="add del mod">
          <ac:chgData name="Fabio Leite" userId="558e1856aadaa8b5" providerId="LiveId" clId="{082D0771-2C0E-0E45-922C-665AB34F1AD0}" dt="2019-09-22T16:17:06.596" v="558" actId="478"/>
          <ac:spMkLst>
            <pc:docMk/>
            <pc:sldMk cId="1396608184" sldId="916"/>
            <ac:spMk id="664" creationId="{6AF9F240-E9C1-7548-A50B-574C3DE1A3C7}"/>
          </ac:spMkLst>
        </pc:spChg>
        <pc:spChg chg="add del mod topLvl">
          <ac:chgData name="Fabio Leite" userId="558e1856aadaa8b5" providerId="LiveId" clId="{082D0771-2C0E-0E45-922C-665AB34F1AD0}" dt="2019-09-24T00:29:04.199" v="2800" actId="478"/>
          <ac:spMkLst>
            <pc:docMk/>
            <pc:sldMk cId="1396608184" sldId="916"/>
            <ac:spMk id="665" creationId="{0E112FCD-BBDD-4643-AD7B-7EF470E06E42}"/>
          </ac:spMkLst>
        </pc:spChg>
        <pc:spChg chg="add del mod topLvl">
          <ac:chgData name="Fabio Leite" userId="558e1856aadaa8b5" providerId="LiveId" clId="{082D0771-2C0E-0E45-922C-665AB34F1AD0}" dt="2019-09-24T00:29:04.199" v="2800" actId="478"/>
          <ac:spMkLst>
            <pc:docMk/>
            <pc:sldMk cId="1396608184" sldId="916"/>
            <ac:spMk id="666" creationId="{BB81DD1E-C326-9B4A-8D4B-E68A8AEB1BB7}"/>
          </ac:spMkLst>
        </pc:spChg>
        <pc:spChg chg="add del mod">
          <ac:chgData name="Fabio Leite" userId="558e1856aadaa8b5" providerId="LiveId" clId="{082D0771-2C0E-0E45-922C-665AB34F1AD0}" dt="2019-09-22T16:17:08.050" v="559" actId="478"/>
          <ac:spMkLst>
            <pc:docMk/>
            <pc:sldMk cId="1396608184" sldId="916"/>
            <ac:spMk id="667" creationId="{634F493A-93C7-7246-B9D0-3CD97E7BCFA1}"/>
          </ac:spMkLst>
        </pc:spChg>
        <pc:spChg chg="add del mod topLvl">
          <ac:chgData name="Fabio Leite" userId="558e1856aadaa8b5" providerId="LiveId" clId="{082D0771-2C0E-0E45-922C-665AB34F1AD0}" dt="2019-09-24T00:29:04.199" v="2800" actId="478"/>
          <ac:spMkLst>
            <pc:docMk/>
            <pc:sldMk cId="1396608184" sldId="916"/>
            <ac:spMk id="668" creationId="{93C22307-C6D1-8C4D-90AD-8E508DEF3E89}"/>
          </ac:spMkLst>
        </pc:spChg>
        <pc:spChg chg="add del mod topLvl">
          <ac:chgData name="Fabio Leite" userId="558e1856aadaa8b5" providerId="LiveId" clId="{082D0771-2C0E-0E45-922C-665AB34F1AD0}" dt="2019-09-24T00:29:04.199" v="2800" actId="478"/>
          <ac:spMkLst>
            <pc:docMk/>
            <pc:sldMk cId="1396608184" sldId="916"/>
            <ac:spMk id="669" creationId="{61B7C004-B309-AF43-A6D9-7C30A3CCD405}"/>
          </ac:spMkLst>
        </pc:spChg>
        <pc:spChg chg="add mod topLvl">
          <ac:chgData name="Fabio Leite" userId="558e1856aadaa8b5" providerId="LiveId" clId="{082D0771-2C0E-0E45-922C-665AB34F1AD0}" dt="2019-09-24T00:18:18.068" v="2680" actId="1076"/>
          <ac:spMkLst>
            <pc:docMk/>
            <pc:sldMk cId="1396608184" sldId="916"/>
            <ac:spMk id="670" creationId="{EC72F96A-8DC6-B347-AB5E-69D9139CA8B2}"/>
          </ac:spMkLst>
        </pc:spChg>
        <pc:spChg chg="add mod topLvl">
          <ac:chgData name="Fabio Leite" userId="558e1856aadaa8b5" providerId="LiveId" clId="{082D0771-2C0E-0E45-922C-665AB34F1AD0}" dt="2019-09-24T00:18:18.068" v="2680" actId="1076"/>
          <ac:spMkLst>
            <pc:docMk/>
            <pc:sldMk cId="1396608184" sldId="916"/>
            <ac:spMk id="672" creationId="{6D47B89B-7107-1C43-91A5-15BB851C0017}"/>
          </ac:spMkLst>
        </pc:spChg>
        <pc:spChg chg="add mod topLvl">
          <ac:chgData name="Fabio Leite" userId="558e1856aadaa8b5" providerId="LiveId" clId="{082D0771-2C0E-0E45-922C-665AB34F1AD0}" dt="2019-09-24T00:18:18.068" v="2680" actId="1076"/>
          <ac:spMkLst>
            <pc:docMk/>
            <pc:sldMk cId="1396608184" sldId="916"/>
            <ac:spMk id="673" creationId="{64EC4E0F-421E-0D47-91B9-D28BD8E6186F}"/>
          </ac:spMkLst>
        </pc:spChg>
        <pc:spChg chg="add mod topLvl">
          <ac:chgData name="Fabio Leite" userId="558e1856aadaa8b5" providerId="LiveId" clId="{082D0771-2C0E-0E45-922C-665AB34F1AD0}" dt="2019-09-24T00:18:18.068" v="2680" actId="1076"/>
          <ac:spMkLst>
            <pc:docMk/>
            <pc:sldMk cId="1396608184" sldId="916"/>
            <ac:spMk id="674" creationId="{16AF96E0-8CAA-4946-A09B-7299FDD71111}"/>
          </ac:spMkLst>
        </pc:spChg>
        <pc:spChg chg="add mod topLvl">
          <ac:chgData name="Fabio Leite" userId="558e1856aadaa8b5" providerId="LiveId" clId="{082D0771-2C0E-0E45-922C-665AB34F1AD0}" dt="2019-09-24T00:18:18.068" v="2680" actId="1076"/>
          <ac:spMkLst>
            <pc:docMk/>
            <pc:sldMk cId="1396608184" sldId="916"/>
            <ac:spMk id="675" creationId="{52153A15-9F29-C440-8715-F22FE85D4059}"/>
          </ac:spMkLst>
        </pc:spChg>
        <pc:spChg chg="add mod topLvl">
          <ac:chgData name="Fabio Leite" userId="558e1856aadaa8b5" providerId="LiveId" clId="{082D0771-2C0E-0E45-922C-665AB34F1AD0}" dt="2019-09-24T00:18:18.068" v="2680" actId="1076"/>
          <ac:spMkLst>
            <pc:docMk/>
            <pc:sldMk cId="1396608184" sldId="916"/>
            <ac:spMk id="676" creationId="{75250186-4629-D74A-9B09-36BCCF0D1BE2}"/>
          </ac:spMkLst>
        </pc:spChg>
        <pc:spChg chg="add mod topLvl">
          <ac:chgData name="Fabio Leite" userId="558e1856aadaa8b5" providerId="LiveId" clId="{082D0771-2C0E-0E45-922C-665AB34F1AD0}" dt="2019-09-24T00:18:18.068" v="2680" actId="1076"/>
          <ac:spMkLst>
            <pc:docMk/>
            <pc:sldMk cId="1396608184" sldId="916"/>
            <ac:spMk id="677" creationId="{A31A3024-1E11-3745-803C-E8BD30DE3033}"/>
          </ac:spMkLst>
        </pc:spChg>
        <pc:spChg chg="add mod topLvl">
          <ac:chgData name="Fabio Leite" userId="558e1856aadaa8b5" providerId="LiveId" clId="{082D0771-2C0E-0E45-922C-665AB34F1AD0}" dt="2019-09-24T00:18:18.068" v="2680" actId="1076"/>
          <ac:spMkLst>
            <pc:docMk/>
            <pc:sldMk cId="1396608184" sldId="916"/>
            <ac:spMk id="678" creationId="{949841BD-5117-C84C-BC4F-3F101658960C}"/>
          </ac:spMkLst>
        </pc:spChg>
        <pc:spChg chg="add mod topLvl">
          <ac:chgData name="Fabio Leite" userId="558e1856aadaa8b5" providerId="LiveId" clId="{082D0771-2C0E-0E45-922C-665AB34F1AD0}" dt="2019-09-24T00:18:18.068" v="2680" actId="1076"/>
          <ac:spMkLst>
            <pc:docMk/>
            <pc:sldMk cId="1396608184" sldId="916"/>
            <ac:spMk id="679" creationId="{8D91B4E1-EBB8-2448-9648-1BFA8A5A24E3}"/>
          </ac:spMkLst>
        </pc:spChg>
        <pc:spChg chg="add mod topLvl">
          <ac:chgData name="Fabio Leite" userId="558e1856aadaa8b5" providerId="LiveId" clId="{082D0771-2C0E-0E45-922C-665AB34F1AD0}" dt="2019-09-24T00:18:18.068" v="2680" actId="1076"/>
          <ac:spMkLst>
            <pc:docMk/>
            <pc:sldMk cId="1396608184" sldId="916"/>
            <ac:spMk id="680" creationId="{045F3537-D2F5-684E-884F-72E2BD61009D}"/>
          </ac:spMkLst>
        </pc:spChg>
        <pc:spChg chg="add del mod topLvl">
          <ac:chgData name="Fabio Leite" userId="558e1856aadaa8b5" providerId="LiveId" clId="{082D0771-2C0E-0E45-922C-665AB34F1AD0}" dt="2019-09-24T00:29:04.199" v="2800" actId="478"/>
          <ac:spMkLst>
            <pc:docMk/>
            <pc:sldMk cId="1396608184" sldId="916"/>
            <ac:spMk id="683" creationId="{962035A6-61EE-EB40-835B-26AE5910DD79}"/>
          </ac:spMkLst>
        </pc:spChg>
        <pc:spChg chg="add del mod topLvl">
          <ac:chgData name="Fabio Leite" userId="558e1856aadaa8b5" providerId="LiveId" clId="{082D0771-2C0E-0E45-922C-665AB34F1AD0}" dt="2019-09-24T00:29:04.199" v="2800" actId="478"/>
          <ac:spMkLst>
            <pc:docMk/>
            <pc:sldMk cId="1396608184" sldId="916"/>
            <ac:spMk id="685" creationId="{7496BA26-4441-D944-901E-E73DB8915F6C}"/>
          </ac:spMkLst>
        </pc:spChg>
        <pc:spChg chg="add del mod topLvl">
          <ac:chgData name="Fabio Leite" userId="558e1856aadaa8b5" providerId="LiveId" clId="{082D0771-2C0E-0E45-922C-665AB34F1AD0}" dt="2019-09-24T00:29:04.199" v="2800" actId="478"/>
          <ac:spMkLst>
            <pc:docMk/>
            <pc:sldMk cId="1396608184" sldId="916"/>
            <ac:spMk id="686" creationId="{A83D641D-DF5E-3C41-9B9C-15BF9218CDF9}"/>
          </ac:spMkLst>
        </pc:spChg>
        <pc:spChg chg="add del mod topLvl">
          <ac:chgData name="Fabio Leite" userId="558e1856aadaa8b5" providerId="LiveId" clId="{082D0771-2C0E-0E45-922C-665AB34F1AD0}" dt="2019-09-24T00:29:04.199" v="2800" actId="478"/>
          <ac:spMkLst>
            <pc:docMk/>
            <pc:sldMk cId="1396608184" sldId="916"/>
            <ac:spMk id="687" creationId="{5EEBE107-CE35-0B4D-A001-921A5497362A}"/>
          </ac:spMkLst>
        </pc:spChg>
        <pc:spChg chg="add del mod topLvl">
          <ac:chgData name="Fabio Leite" userId="558e1856aadaa8b5" providerId="LiveId" clId="{082D0771-2C0E-0E45-922C-665AB34F1AD0}" dt="2019-09-24T00:29:04.199" v="2800" actId="478"/>
          <ac:spMkLst>
            <pc:docMk/>
            <pc:sldMk cId="1396608184" sldId="916"/>
            <ac:spMk id="688" creationId="{EF68B646-3EEB-9E46-9609-7038A115C78E}"/>
          </ac:spMkLst>
        </pc:spChg>
        <pc:spChg chg="add del mod topLvl">
          <ac:chgData name="Fabio Leite" userId="558e1856aadaa8b5" providerId="LiveId" clId="{082D0771-2C0E-0E45-922C-665AB34F1AD0}" dt="2019-09-24T00:29:04.199" v="2800" actId="478"/>
          <ac:spMkLst>
            <pc:docMk/>
            <pc:sldMk cId="1396608184" sldId="916"/>
            <ac:spMk id="689" creationId="{DC8A0997-6672-1546-8910-FE9A4F8531EA}"/>
          </ac:spMkLst>
        </pc:spChg>
        <pc:spChg chg="add del mod topLvl">
          <ac:chgData name="Fabio Leite" userId="558e1856aadaa8b5" providerId="LiveId" clId="{082D0771-2C0E-0E45-922C-665AB34F1AD0}" dt="2019-09-24T00:29:07.495" v="2801" actId="478"/>
          <ac:spMkLst>
            <pc:docMk/>
            <pc:sldMk cId="1396608184" sldId="916"/>
            <ac:spMk id="690" creationId="{E0519A4D-C055-7344-BB57-2E3E100AC8E2}"/>
          </ac:spMkLst>
        </pc:spChg>
        <pc:spChg chg="add del mod topLvl">
          <ac:chgData name="Fabio Leite" userId="558e1856aadaa8b5" providerId="LiveId" clId="{082D0771-2C0E-0E45-922C-665AB34F1AD0}" dt="2019-09-24T00:29:07.495" v="2801" actId="478"/>
          <ac:spMkLst>
            <pc:docMk/>
            <pc:sldMk cId="1396608184" sldId="916"/>
            <ac:spMk id="691" creationId="{F9E443DC-8B11-FC4F-9ED6-9D5B149D7E50}"/>
          </ac:spMkLst>
        </pc:spChg>
        <pc:spChg chg="add del mod topLvl">
          <ac:chgData name="Fabio Leite" userId="558e1856aadaa8b5" providerId="LiveId" clId="{082D0771-2C0E-0E45-922C-665AB34F1AD0}" dt="2019-09-24T00:29:07.495" v="2801" actId="478"/>
          <ac:spMkLst>
            <pc:docMk/>
            <pc:sldMk cId="1396608184" sldId="916"/>
            <ac:spMk id="692" creationId="{CD511E36-C5C0-244A-8B7F-2CF16D786B6E}"/>
          </ac:spMkLst>
        </pc:spChg>
        <pc:spChg chg="add del mod topLvl">
          <ac:chgData name="Fabio Leite" userId="558e1856aadaa8b5" providerId="LiveId" clId="{082D0771-2C0E-0E45-922C-665AB34F1AD0}" dt="2019-09-24T00:29:07.495" v="2801" actId="478"/>
          <ac:spMkLst>
            <pc:docMk/>
            <pc:sldMk cId="1396608184" sldId="916"/>
            <ac:spMk id="693" creationId="{5E0D9F9F-21C1-B84F-9BEE-17C762CF4792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696" creationId="{95C0EFF9-F27A-4D4D-A80A-6BA65C447518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698" creationId="{1766690E-1FE9-4943-AB24-55E855AFE164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699" creationId="{D6E82337-7B09-924C-8AB5-08637E0333E7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00" creationId="{75F4354B-178E-1F4C-A7A5-8B20B289DFAC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01" creationId="{AF3FFA27-CA93-0B4B-9CBF-93D6CE0B26D6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02" creationId="{EFC7A117-4AA3-FE47-9801-D55127F13674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03" creationId="{3C2B4D1A-A162-E14A-809A-AE7EDB30D017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04" creationId="{41C43867-E7C7-6043-95B5-01EB4FB8CED0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05" creationId="{FBEA3938-A5EF-944F-B5E8-55CFA99F9A76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06" creationId="{939221D0-8255-E747-A910-FF0E3672871C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09" creationId="{5AADA447-FC8F-414F-B85E-F3AB4CAFA470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11" creationId="{F4695E6C-10F4-C147-975B-C755B60AF69D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12" creationId="{23B1D523-4A45-3747-B019-8753FC8537F8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13" creationId="{95840175-EAAC-E248-9855-D7FC6E5B791C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14" creationId="{A5DD8AAD-EF24-9E4E-88EF-90031715E5AB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15" creationId="{C66942B9-3B99-C943-8109-96CACD690200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16" creationId="{EA75EFE0-9263-6949-88D4-0D09E171C439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17" creationId="{95ED3B81-C488-7649-B102-8577638FD72A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18" creationId="{130BEFDD-E2CD-264D-8C57-6462D8951421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19" creationId="{840654A0-036D-EE4B-A87E-9286FFFED32E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22" creationId="{586AC366-11C2-0E45-882B-B7702B9D9CBA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24" creationId="{26381845-0B09-1B47-97AE-27ED902C7FCA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25" creationId="{6BC6AC9F-0C6E-984B-B2F4-6CF21DF3878D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26" creationId="{1F183D8F-CA7A-2B48-90BB-8D4589F894F3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27" creationId="{5F96F286-52FA-1744-BD1E-A0F947900BAA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28" creationId="{1CD3F10C-FAB9-4F4B-AE49-5276AF81B41A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29" creationId="{4DAF080B-5E9D-8445-BEC1-FF16D021EF9A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30" creationId="{A3A31856-D5CB-A347-8E21-42D23B23107E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31" creationId="{3491967C-9659-7F40-AB20-235FD323DFAB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32" creationId="{684BBAAE-16AB-5241-80AD-57B7FF920202}"/>
          </ac:spMkLst>
        </pc:spChg>
        <pc:spChg chg="add mod topLvl">
          <ac:chgData name="Fabio Leite" userId="558e1856aadaa8b5" providerId="LiveId" clId="{082D0771-2C0E-0E45-922C-665AB34F1AD0}" dt="2019-09-24T00:39:53.658" v="2894" actId="113"/>
          <ac:spMkLst>
            <pc:docMk/>
            <pc:sldMk cId="1396608184" sldId="916"/>
            <ac:spMk id="735" creationId="{100AE4E5-C1F4-5E47-8A4A-43FD5E67D811}"/>
          </ac:spMkLst>
        </pc:spChg>
        <pc:spChg chg="add mod topLvl">
          <ac:chgData name="Fabio Leite" userId="558e1856aadaa8b5" providerId="LiveId" clId="{082D0771-2C0E-0E45-922C-665AB34F1AD0}" dt="2019-09-22T19:21:04.353" v="1124" actId="165"/>
          <ac:spMkLst>
            <pc:docMk/>
            <pc:sldMk cId="1396608184" sldId="916"/>
            <ac:spMk id="736" creationId="{93120D45-A291-4043-883C-2536D93E50A2}"/>
          </ac:spMkLst>
        </pc:spChg>
        <pc:spChg chg="add mod topLvl">
          <ac:chgData name="Fabio Leite" userId="558e1856aadaa8b5" providerId="LiveId" clId="{082D0771-2C0E-0E45-922C-665AB34F1AD0}" dt="2019-09-22T19:21:04.353" v="1124" actId="165"/>
          <ac:spMkLst>
            <pc:docMk/>
            <pc:sldMk cId="1396608184" sldId="916"/>
            <ac:spMk id="737" creationId="{3165CDCB-B848-F944-8731-EBD7FC58CC39}"/>
          </ac:spMkLst>
        </pc:spChg>
        <pc:spChg chg="add mod topLvl">
          <ac:chgData name="Fabio Leite" userId="558e1856aadaa8b5" providerId="LiveId" clId="{082D0771-2C0E-0E45-922C-665AB34F1AD0}" dt="2019-09-22T19:21:04.353" v="1124" actId="165"/>
          <ac:spMkLst>
            <pc:docMk/>
            <pc:sldMk cId="1396608184" sldId="916"/>
            <ac:spMk id="738" creationId="{11B6A405-CA0A-A24F-B0F0-DA6AB02FC6DE}"/>
          </ac:spMkLst>
        </pc:spChg>
        <pc:spChg chg="add mod topLvl">
          <ac:chgData name="Fabio Leite" userId="558e1856aadaa8b5" providerId="LiveId" clId="{082D0771-2C0E-0E45-922C-665AB34F1AD0}" dt="2019-09-22T19:21:04.353" v="1124" actId="165"/>
          <ac:spMkLst>
            <pc:docMk/>
            <pc:sldMk cId="1396608184" sldId="916"/>
            <ac:spMk id="739" creationId="{5E7FB5DF-7525-EA41-A344-C6E6F2250690}"/>
          </ac:spMkLst>
        </pc:spChg>
        <pc:spChg chg="add mod topLvl">
          <ac:chgData name="Fabio Leite" userId="558e1856aadaa8b5" providerId="LiveId" clId="{082D0771-2C0E-0E45-922C-665AB34F1AD0}" dt="2019-09-22T19:21:04.353" v="1124" actId="165"/>
          <ac:spMkLst>
            <pc:docMk/>
            <pc:sldMk cId="1396608184" sldId="916"/>
            <ac:spMk id="740" creationId="{A7BAC898-C60A-6842-95B5-DCDEB3B13B65}"/>
          </ac:spMkLst>
        </pc:spChg>
        <pc:spChg chg="add mod topLvl">
          <ac:chgData name="Fabio Leite" userId="558e1856aadaa8b5" providerId="LiveId" clId="{082D0771-2C0E-0E45-922C-665AB34F1AD0}" dt="2019-09-22T19:21:04.353" v="1124" actId="165"/>
          <ac:spMkLst>
            <pc:docMk/>
            <pc:sldMk cId="1396608184" sldId="916"/>
            <ac:spMk id="741" creationId="{A8FD12D4-2C7B-824E-9340-FA6250E45E4E}"/>
          </ac:spMkLst>
        </pc:spChg>
        <pc:spChg chg="add mod topLvl">
          <ac:chgData name="Fabio Leite" userId="558e1856aadaa8b5" providerId="LiveId" clId="{082D0771-2C0E-0E45-922C-665AB34F1AD0}" dt="2019-09-24T00:28:37.172" v="2797" actId="1076"/>
          <ac:spMkLst>
            <pc:docMk/>
            <pc:sldMk cId="1396608184" sldId="916"/>
            <ac:spMk id="742" creationId="{368095B4-89C1-BA43-B628-F716DEB17E70}"/>
          </ac:spMkLst>
        </pc:spChg>
        <pc:spChg chg="add mod topLvl">
          <ac:chgData name="Fabio Leite" userId="558e1856aadaa8b5" providerId="LiveId" clId="{082D0771-2C0E-0E45-922C-665AB34F1AD0}" dt="2019-09-24T00:28:20.439" v="2792" actId="1076"/>
          <ac:spMkLst>
            <pc:docMk/>
            <pc:sldMk cId="1396608184" sldId="916"/>
            <ac:spMk id="743" creationId="{74F3D5E4-2447-AB49-918B-CBA87FBFD340}"/>
          </ac:spMkLst>
        </pc:spChg>
        <pc:spChg chg="add mod topLvl">
          <ac:chgData name="Fabio Leite" userId="558e1856aadaa8b5" providerId="LiveId" clId="{082D0771-2C0E-0E45-922C-665AB34F1AD0}" dt="2019-09-24T00:28:24.287" v="2794" actId="1076"/>
          <ac:spMkLst>
            <pc:docMk/>
            <pc:sldMk cId="1396608184" sldId="916"/>
            <ac:spMk id="744" creationId="{57FC1ED1-3507-3E47-A6D5-525C28A05E00}"/>
          </ac:spMkLst>
        </pc:spChg>
        <pc:spChg chg="add mod topLvl">
          <ac:chgData name="Fabio Leite" userId="558e1856aadaa8b5" providerId="LiveId" clId="{082D0771-2C0E-0E45-922C-665AB34F1AD0}" dt="2019-09-24T00:28:26.747" v="2795" actId="1076"/>
          <ac:spMkLst>
            <pc:docMk/>
            <pc:sldMk cId="1396608184" sldId="916"/>
            <ac:spMk id="745" creationId="{DAD0FABA-6127-6C41-B799-2593F439043A}"/>
          </ac:spMkLst>
        </pc:spChg>
        <pc:spChg chg="add del mod">
          <ac:chgData name="Fabio Leite" userId="558e1856aadaa8b5" providerId="LiveId" clId="{082D0771-2C0E-0E45-922C-665AB34F1AD0}" dt="2019-09-22T19:17:21.988" v="1102" actId="478"/>
          <ac:spMkLst>
            <pc:docMk/>
            <pc:sldMk cId="1396608184" sldId="916"/>
            <ac:spMk id="746" creationId="{05E24810-EF20-2A47-BC75-D4BF9257C1E0}"/>
          </ac:spMkLst>
        </pc:spChg>
        <pc:spChg chg="add del mod">
          <ac:chgData name="Fabio Leite" userId="558e1856aadaa8b5" providerId="LiveId" clId="{082D0771-2C0E-0E45-922C-665AB34F1AD0}" dt="2019-09-22T19:17:21.988" v="1102" actId="478"/>
          <ac:spMkLst>
            <pc:docMk/>
            <pc:sldMk cId="1396608184" sldId="916"/>
            <ac:spMk id="747" creationId="{FCE3FE2F-B1C7-374D-894F-53C34775CA6F}"/>
          </ac:spMkLst>
        </pc:spChg>
        <pc:spChg chg="add del mod">
          <ac:chgData name="Fabio Leite" userId="558e1856aadaa8b5" providerId="LiveId" clId="{082D0771-2C0E-0E45-922C-665AB34F1AD0}" dt="2019-09-22T19:17:21.988" v="1102" actId="478"/>
          <ac:spMkLst>
            <pc:docMk/>
            <pc:sldMk cId="1396608184" sldId="916"/>
            <ac:spMk id="749" creationId="{CEEBA4C3-B47B-8A4C-82C9-61D240307E75}"/>
          </ac:spMkLst>
        </pc:spChg>
        <pc:spChg chg="add del mod">
          <ac:chgData name="Fabio Leite" userId="558e1856aadaa8b5" providerId="LiveId" clId="{082D0771-2C0E-0E45-922C-665AB34F1AD0}" dt="2019-09-22T19:17:21.988" v="1102" actId="478"/>
          <ac:spMkLst>
            <pc:docMk/>
            <pc:sldMk cId="1396608184" sldId="916"/>
            <ac:spMk id="750" creationId="{B540A8F2-6BC5-8B47-B87B-B502A3CA7B8B}"/>
          </ac:spMkLst>
        </pc:spChg>
        <pc:spChg chg="add del">
          <ac:chgData name="Fabio Leite" userId="558e1856aadaa8b5" providerId="LiveId" clId="{082D0771-2C0E-0E45-922C-665AB34F1AD0}" dt="2019-09-22T16:25:46.666" v="659"/>
          <ac:spMkLst>
            <pc:docMk/>
            <pc:sldMk cId="1396608184" sldId="916"/>
            <ac:spMk id="751" creationId="{A4224FEF-2700-8C46-94FD-3E0BA8880DD8}"/>
          </ac:spMkLst>
        </pc:spChg>
        <pc:spChg chg="add del">
          <ac:chgData name="Fabio Leite" userId="558e1856aadaa8b5" providerId="LiveId" clId="{082D0771-2C0E-0E45-922C-665AB34F1AD0}" dt="2019-09-22T16:25:46.666" v="659"/>
          <ac:spMkLst>
            <pc:docMk/>
            <pc:sldMk cId="1396608184" sldId="916"/>
            <ac:spMk id="753" creationId="{7348B94E-08CE-D947-AFF5-C75916733F9B}"/>
          </ac:spMkLst>
        </pc:spChg>
        <pc:spChg chg="add del">
          <ac:chgData name="Fabio Leite" userId="558e1856aadaa8b5" providerId="LiveId" clId="{082D0771-2C0E-0E45-922C-665AB34F1AD0}" dt="2019-09-22T16:25:46.666" v="659"/>
          <ac:spMkLst>
            <pc:docMk/>
            <pc:sldMk cId="1396608184" sldId="916"/>
            <ac:spMk id="754" creationId="{F530D5F1-9A2E-FE49-A35D-D299454FF9CE}"/>
          </ac:spMkLst>
        </pc:spChg>
        <pc:spChg chg="add del">
          <ac:chgData name="Fabio Leite" userId="558e1856aadaa8b5" providerId="LiveId" clId="{082D0771-2C0E-0E45-922C-665AB34F1AD0}" dt="2019-09-22T16:25:46.666" v="659"/>
          <ac:spMkLst>
            <pc:docMk/>
            <pc:sldMk cId="1396608184" sldId="916"/>
            <ac:spMk id="755" creationId="{6318BC8D-F823-834F-8731-F832EC5BEEFB}"/>
          </ac:spMkLst>
        </pc:spChg>
        <pc:spChg chg="add mod">
          <ac:chgData name="Fabio Leite" userId="558e1856aadaa8b5" providerId="LiveId" clId="{082D0771-2C0E-0E45-922C-665AB34F1AD0}" dt="2019-09-22T16:25:46.006" v="658" actId="571"/>
          <ac:spMkLst>
            <pc:docMk/>
            <pc:sldMk cId="1396608184" sldId="916"/>
            <ac:spMk id="756" creationId="{9AE691AE-8889-744B-B113-883AAE89ECF1}"/>
          </ac:spMkLst>
        </pc:spChg>
        <pc:spChg chg="add mod">
          <ac:chgData name="Fabio Leite" userId="558e1856aadaa8b5" providerId="LiveId" clId="{082D0771-2C0E-0E45-922C-665AB34F1AD0}" dt="2019-09-22T16:25:46.006" v="658" actId="571"/>
          <ac:spMkLst>
            <pc:docMk/>
            <pc:sldMk cId="1396608184" sldId="916"/>
            <ac:spMk id="758" creationId="{53C20A72-D15B-D94A-AD55-4E9D0B6140A7}"/>
          </ac:spMkLst>
        </pc:spChg>
        <pc:spChg chg="add mod">
          <ac:chgData name="Fabio Leite" userId="558e1856aadaa8b5" providerId="LiveId" clId="{082D0771-2C0E-0E45-922C-665AB34F1AD0}" dt="2019-09-22T16:25:46.006" v="658" actId="571"/>
          <ac:spMkLst>
            <pc:docMk/>
            <pc:sldMk cId="1396608184" sldId="916"/>
            <ac:spMk id="759" creationId="{E7F4C093-0976-004F-A2A9-CFEAFCADEA0F}"/>
          </ac:spMkLst>
        </pc:spChg>
        <pc:spChg chg="add mod">
          <ac:chgData name="Fabio Leite" userId="558e1856aadaa8b5" providerId="LiveId" clId="{082D0771-2C0E-0E45-922C-665AB34F1AD0}" dt="2019-09-22T16:25:46.006" v="658" actId="571"/>
          <ac:spMkLst>
            <pc:docMk/>
            <pc:sldMk cId="1396608184" sldId="916"/>
            <ac:spMk id="760" creationId="{CAE720A7-8F00-614A-A712-C7688DB442E1}"/>
          </ac:spMkLst>
        </pc:spChg>
        <pc:spChg chg="add del">
          <ac:chgData name="Fabio Leite" userId="558e1856aadaa8b5" providerId="LiveId" clId="{082D0771-2C0E-0E45-922C-665AB34F1AD0}" dt="2019-09-22T16:25:51.431" v="661"/>
          <ac:spMkLst>
            <pc:docMk/>
            <pc:sldMk cId="1396608184" sldId="916"/>
            <ac:spMk id="761" creationId="{ECB5D5A5-F63E-F543-987F-D2E0EDED15FB}"/>
          </ac:spMkLst>
        </pc:spChg>
        <pc:spChg chg="add del">
          <ac:chgData name="Fabio Leite" userId="558e1856aadaa8b5" providerId="LiveId" clId="{082D0771-2C0E-0E45-922C-665AB34F1AD0}" dt="2019-09-22T16:25:51.431" v="661"/>
          <ac:spMkLst>
            <pc:docMk/>
            <pc:sldMk cId="1396608184" sldId="916"/>
            <ac:spMk id="763" creationId="{34A1A34F-E828-154A-81B9-AB101F581046}"/>
          </ac:spMkLst>
        </pc:spChg>
        <pc:spChg chg="add del">
          <ac:chgData name="Fabio Leite" userId="558e1856aadaa8b5" providerId="LiveId" clId="{082D0771-2C0E-0E45-922C-665AB34F1AD0}" dt="2019-09-22T16:25:51.431" v="661"/>
          <ac:spMkLst>
            <pc:docMk/>
            <pc:sldMk cId="1396608184" sldId="916"/>
            <ac:spMk id="764" creationId="{AAE9DE0A-ED95-7346-A0EF-768DFEDE7404}"/>
          </ac:spMkLst>
        </pc:spChg>
        <pc:spChg chg="add del">
          <ac:chgData name="Fabio Leite" userId="558e1856aadaa8b5" providerId="LiveId" clId="{082D0771-2C0E-0E45-922C-665AB34F1AD0}" dt="2019-09-22T16:25:51.431" v="661"/>
          <ac:spMkLst>
            <pc:docMk/>
            <pc:sldMk cId="1396608184" sldId="916"/>
            <ac:spMk id="765" creationId="{EA499B0C-4C98-5542-96DC-F725360DC52B}"/>
          </ac:spMkLst>
        </pc:spChg>
        <pc:spChg chg="add del mod topLvl">
          <ac:chgData name="Fabio Leite" userId="558e1856aadaa8b5" providerId="LiveId" clId="{082D0771-2C0E-0E45-922C-665AB34F1AD0}" dt="2019-09-24T00:37:54.664" v="2847" actId="478"/>
          <ac:spMkLst>
            <pc:docMk/>
            <pc:sldMk cId="1396608184" sldId="916"/>
            <ac:spMk id="766" creationId="{A97C1775-9978-AA4E-A487-91BBA941C0FD}"/>
          </ac:spMkLst>
        </pc:spChg>
        <pc:spChg chg="add del mod topLvl">
          <ac:chgData name="Fabio Leite" userId="558e1856aadaa8b5" providerId="LiveId" clId="{082D0771-2C0E-0E45-922C-665AB34F1AD0}" dt="2019-09-24T00:37:54.664" v="2847" actId="478"/>
          <ac:spMkLst>
            <pc:docMk/>
            <pc:sldMk cId="1396608184" sldId="916"/>
            <ac:spMk id="769" creationId="{875CC777-7C88-A141-8095-E74F03ED4C17}"/>
          </ac:spMkLst>
        </pc:spChg>
        <pc:spChg chg="add del mod topLvl">
          <ac:chgData name="Fabio Leite" userId="558e1856aadaa8b5" providerId="LiveId" clId="{082D0771-2C0E-0E45-922C-665AB34F1AD0}" dt="2019-09-24T00:37:54.664" v="2847" actId="478"/>
          <ac:spMkLst>
            <pc:docMk/>
            <pc:sldMk cId="1396608184" sldId="916"/>
            <ac:spMk id="770" creationId="{938C0383-038C-F44B-899C-4D1AC4DD47B5}"/>
          </ac:spMkLst>
        </pc:spChg>
        <pc:spChg chg="add del mod">
          <ac:chgData name="Fabio Leite" userId="558e1856aadaa8b5" providerId="LiveId" clId="{082D0771-2C0E-0E45-922C-665AB34F1AD0}" dt="2019-09-22T16:27:14.662" v="676" actId="478"/>
          <ac:spMkLst>
            <pc:docMk/>
            <pc:sldMk cId="1396608184" sldId="916"/>
            <ac:spMk id="771" creationId="{675997FF-B8AC-904E-8EDD-0E787DF729E1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72" creationId="{322A1813-4747-C645-9050-62E7C1F0FF0B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75" creationId="{04BA9451-382B-3349-8CD5-0F43EEFC7950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76" creationId="{A7FCD81D-88D4-6046-897A-C5383C523EA7}"/>
          </ac:spMkLst>
        </pc:spChg>
        <pc:spChg chg="add del mod">
          <ac:chgData name="Fabio Leite" userId="558e1856aadaa8b5" providerId="LiveId" clId="{082D0771-2C0E-0E45-922C-665AB34F1AD0}" dt="2019-09-22T16:27:17.118" v="677" actId="478"/>
          <ac:spMkLst>
            <pc:docMk/>
            <pc:sldMk cId="1396608184" sldId="916"/>
            <ac:spMk id="777" creationId="{E26BC31F-DE1F-DC48-83D1-8E273DA18739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78" creationId="{972A895F-F897-5C42-AD67-DD69B57FE632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81" creationId="{2F627F6A-AD8F-464D-AB27-E28702DE398F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82" creationId="{E46013CE-C933-A642-9484-B9EE553A2541}"/>
          </ac:spMkLst>
        </pc:spChg>
        <pc:spChg chg="add del mod">
          <ac:chgData name="Fabio Leite" userId="558e1856aadaa8b5" providerId="LiveId" clId="{082D0771-2C0E-0E45-922C-665AB34F1AD0}" dt="2019-09-22T16:27:19.056" v="678" actId="478"/>
          <ac:spMkLst>
            <pc:docMk/>
            <pc:sldMk cId="1396608184" sldId="916"/>
            <ac:spMk id="783" creationId="{92929F7C-F1C2-6340-92C6-1FA474C257F3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84" creationId="{CC00DF7C-F978-654A-9218-847C32BDA637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87" creationId="{66D59978-3556-F848-8D4F-E609B1B90B32}"/>
          </ac:spMkLst>
        </pc:spChg>
        <pc:spChg chg="add del mod">
          <ac:chgData name="Fabio Leite" userId="558e1856aadaa8b5" providerId="LiveId" clId="{082D0771-2C0E-0E45-922C-665AB34F1AD0}" dt="2019-09-22T19:17:10.324" v="1101" actId="478"/>
          <ac:spMkLst>
            <pc:docMk/>
            <pc:sldMk cId="1396608184" sldId="916"/>
            <ac:spMk id="788" creationId="{6F347921-637E-CA43-8072-02C19ADF7F1D}"/>
          </ac:spMkLst>
        </pc:spChg>
        <pc:spChg chg="add del mod">
          <ac:chgData name="Fabio Leite" userId="558e1856aadaa8b5" providerId="LiveId" clId="{082D0771-2C0E-0E45-922C-665AB34F1AD0}" dt="2019-09-22T16:27:20.861" v="679" actId="478"/>
          <ac:spMkLst>
            <pc:docMk/>
            <pc:sldMk cId="1396608184" sldId="916"/>
            <ac:spMk id="789" creationId="{33AD5B6B-4528-FA43-99A6-A79FB758371C}"/>
          </ac:spMkLst>
        </pc:spChg>
        <pc:spChg chg="add mod topLvl">
          <ac:chgData name="Fabio Leite" userId="558e1856aadaa8b5" providerId="LiveId" clId="{082D0771-2C0E-0E45-922C-665AB34F1AD0}" dt="2019-09-24T00:08:08.876" v="2603" actId="1076"/>
          <ac:spMkLst>
            <pc:docMk/>
            <pc:sldMk cId="1396608184" sldId="916"/>
            <ac:spMk id="790" creationId="{5E529E40-9998-B645-B2F6-0517B0EA0317}"/>
          </ac:spMkLst>
        </pc:spChg>
        <pc:spChg chg="add mod topLvl">
          <ac:chgData name="Fabio Leite" userId="558e1856aadaa8b5" providerId="LiveId" clId="{082D0771-2C0E-0E45-922C-665AB34F1AD0}" dt="2019-09-24T00:08:08.876" v="2603" actId="1076"/>
          <ac:spMkLst>
            <pc:docMk/>
            <pc:sldMk cId="1396608184" sldId="916"/>
            <ac:spMk id="793" creationId="{95A3761F-DACC-FB4B-9D58-ACE738EB13A3}"/>
          </ac:spMkLst>
        </pc:spChg>
        <pc:spChg chg="add mod topLvl">
          <ac:chgData name="Fabio Leite" userId="558e1856aadaa8b5" providerId="LiveId" clId="{082D0771-2C0E-0E45-922C-665AB34F1AD0}" dt="2019-09-24T00:08:08.876" v="2603" actId="1076"/>
          <ac:spMkLst>
            <pc:docMk/>
            <pc:sldMk cId="1396608184" sldId="916"/>
            <ac:spMk id="794" creationId="{CDCF2978-52AE-1142-8364-20BA30271DA0}"/>
          </ac:spMkLst>
        </pc:spChg>
        <pc:spChg chg="add del mod">
          <ac:chgData name="Fabio Leite" userId="558e1856aadaa8b5" providerId="LiveId" clId="{082D0771-2C0E-0E45-922C-665AB34F1AD0}" dt="2019-09-22T16:27:12.122" v="675" actId="478"/>
          <ac:spMkLst>
            <pc:docMk/>
            <pc:sldMk cId="1396608184" sldId="916"/>
            <ac:spMk id="795" creationId="{BF4255D5-3EAD-4E4D-B99D-B853FCB6CF12}"/>
          </ac:spMkLst>
        </pc:spChg>
        <pc:spChg chg="add del">
          <ac:chgData name="Fabio Leite" userId="558e1856aadaa8b5" providerId="LiveId" clId="{082D0771-2C0E-0E45-922C-665AB34F1AD0}" dt="2019-09-22T16:29:59.213" v="682"/>
          <ac:spMkLst>
            <pc:docMk/>
            <pc:sldMk cId="1396608184" sldId="916"/>
            <ac:spMk id="796" creationId="{F8A32A32-8604-4F4A-8818-67207FF4824E}"/>
          </ac:spMkLst>
        </pc:spChg>
        <pc:spChg chg="add del">
          <ac:chgData name="Fabio Leite" userId="558e1856aadaa8b5" providerId="LiveId" clId="{082D0771-2C0E-0E45-922C-665AB34F1AD0}" dt="2019-09-22T16:29:59.213" v="682"/>
          <ac:spMkLst>
            <pc:docMk/>
            <pc:sldMk cId="1396608184" sldId="916"/>
            <ac:spMk id="797" creationId="{99C7EB63-7D0F-784B-B335-4AFDA5890007}"/>
          </ac:spMkLst>
        </pc:spChg>
        <pc:spChg chg="add del">
          <ac:chgData name="Fabio Leite" userId="558e1856aadaa8b5" providerId="LiveId" clId="{082D0771-2C0E-0E45-922C-665AB34F1AD0}" dt="2019-09-22T16:29:59.213" v="682"/>
          <ac:spMkLst>
            <pc:docMk/>
            <pc:sldMk cId="1396608184" sldId="916"/>
            <ac:spMk id="798" creationId="{B707B336-ED5A-3345-9090-06E3016A51DC}"/>
          </ac:spMkLst>
        </pc:spChg>
        <pc:spChg chg="add del mod">
          <ac:chgData name="Fabio Leite" userId="558e1856aadaa8b5" providerId="LiveId" clId="{082D0771-2C0E-0E45-922C-665AB34F1AD0}" dt="2019-09-22T19:17:21.988" v="1102" actId="478"/>
          <ac:spMkLst>
            <pc:docMk/>
            <pc:sldMk cId="1396608184" sldId="916"/>
            <ac:spMk id="799" creationId="{F70B0592-F4D1-794B-ACBC-8D1AEE4C7E19}"/>
          </ac:spMkLst>
        </pc:spChg>
        <pc:spChg chg="add del mod">
          <ac:chgData name="Fabio Leite" userId="558e1856aadaa8b5" providerId="LiveId" clId="{082D0771-2C0E-0E45-922C-665AB34F1AD0}" dt="2019-09-22T19:17:21.988" v="1102" actId="478"/>
          <ac:spMkLst>
            <pc:docMk/>
            <pc:sldMk cId="1396608184" sldId="916"/>
            <ac:spMk id="800" creationId="{70972BC9-10E9-8141-8EB8-5BC58DFFC80D}"/>
          </ac:spMkLst>
        </pc:spChg>
        <pc:spChg chg="add del mod">
          <ac:chgData name="Fabio Leite" userId="558e1856aadaa8b5" providerId="LiveId" clId="{082D0771-2C0E-0E45-922C-665AB34F1AD0}" dt="2019-09-22T19:17:21.988" v="1102" actId="478"/>
          <ac:spMkLst>
            <pc:docMk/>
            <pc:sldMk cId="1396608184" sldId="916"/>
            <ac:spMk id="801" creationId="{DC15CD78-95BD-6F4A-950A-C637123BD4A9}"/>
          </ac:spMkLst>
        </pc:spChg>
        <pc:spChg chg="add del mod">
          <ac:chgData name="Fabio Leite" userId="558e1856aadaa8b5" providerId="LiveId" clId="{082D0771-2C0E-0E45-922C-665AB34F1AD0}" dt="2019-09-22T19:17:21.988" v="1102" actId="478"/>
          <ac:spMkLst>
            <pc:docMk/>
            <pc:sldMk cId="1396608184" sldId="916"/>
            <ac:spMk id="802" creationId="{8174DE94-42D2-2047-8ABD-3BCCF17972C2}"/>
          </ac:spMkLst>
        </pc:spChg>
        <pc:spChg chg="add del mod">
          <ac:chgData name="Fabio Leite" userId="558e1856aadaa8b5" providerId="LiveId" clId="{082D0771-2C0E-0E45-922C-665AB34F1AD0}" dt="2019-09-22T19:17:21.988" v="1102" actId="478"/>
          <ac:spMkLst>
            <pc:docMk/>
            <pc:sldMk cId="1396608184" sldId="916"/>
            <ac:spMk id="803" creationId="{764F1F05-BB7E-DF40-93FD-A6E60070BB80}"/>
          </ac:spMkLst>
        </pc:spChg>
        <pc:spChg chg="add del mod">
          <ac:chgData name="Fabio Leite" userId="558e1856aadaa8b5" providerId="LiveId" clId="{082D0771-2C0E-0E45-922C-665AB34F1AD0}" dt="2019-09-22T19:17:21.988" v="1102" actId="478"/>
          <ac:spMkLst>
            <pc:docMk/>
            <pc:sldMk cId="1396608184" sldId="916"/>
            <ac:spMk id="804" creationId="{C6AA16AA-8AE0-6147-B770-A06E54D3E977}"/>
          </ac:spMkLst>
        </pc:spChg>
        <pc:spChg chg="add mod topLvl">
          <ac:chgData name="Fabio Leite" userId="558e1856aadaa8b5" providerId="LiveId" clId="{082D0771-2C0E-0E45-922C-665AB34F1AD0}" dt="2019-09-24T00:31:25.420" v="2821" actId="1076"/>
          <ac:spMkLst>
            <pc:docMk/>
            <pc:sldMk cId="1396608184" sldId="916"/>
            <ac:spMk id="805" creationId="{6208A592-171A-664F-B502-1C50A91561CF}"/>
          </ac:spMkLst>
        </pc:spChg>
        <pc:spChg chg="add del mod topLvl">
          <ac:chgData name="Fabio Leite" userId="558e1856aadaa8b5" providerId="LiveId" clId="{082D0771-2C0E-0E45-922C-665AB34F1AD0}" dt="2019-09-24T00:07:12.756" v="2597" actId="478"/>
          <ac:spMkLst>
            <pc:docMk/>
            <pc:sldMk cId="1396608184" sldId="916"/>
            <ac:spMk id="806" creationId="{9C1F3137-8B4C-F94D-8F60-22A1F6C580BA}"/>
          </ac:spMkLst>
        </pc:spChg>
        <pc:spChg chg="add del">
          <ac:chgData name="Fabio Leite" userId="558e1856aadaa8b5" providerId="LiveId" clId="{082D0771-2C0E-0E45-922C-665AB34F1AD0}" dt="2019-09-22T16:38:07.887" v="818" actId="478"/>
          <ac:spMkLst>
            <pc:docMk/>
            <pc:sldMk cId="1396608184" sldId="916"/>
            <ac:spMk id="812" creationId="{3DC477E3-57A2-3841-BF04-E3EF02879696}"/>
          </ac:spMkLst>
        </pc:spChg>
        <pc:spChg chg="add del mod">
          <ac:chgData name="Fabio Leite" userId="558e1856aadaa8b5" providerId="LiveId" clId="{082D0771-2C0E-0E45-922C-665AB34F1AD0}" dt="2019-09-22T19:17:21.988" v="1102" actId="478"/>
          <ac:spMkLst>
            <pc:docMk/>
            <pc:sldMk cId="1396608184" sldId="916"/>
            <ac:spMk id="813" creationId="{4587F2C5-E4C3-6645-87DE-D693B23390D2}"/>
          </ac:spMkLst>
        </pc:spChg>
        <pc:spChg chg="add del mod topLvl">
          <ac:chgData name="Fabio Leite" userId="558e1856aadaa8b5" providerId="LiveId" clId="{082D0771-2C0E-0E45-922C-665AB34F1AD0}" dt="2019-09-24T00:03:42.561" v="2548" actId="478"/>
          <ac:spMkLst>
            <pc:docMk/>
            <pc:sldMk cId="1396608184" sldId="916"/>
            <ac:spMk id="814" creationId="{44AA5BBA-4507-874F-994C-DC9C0297567A}"/>
          </ac:spMkLst>
        </pc:spChg>
        <pc:spChg chg="add mod topLvl">
          <ac:chgData name="Fabio Leite" userId="558e1856aadaa8b5" providerId="LiveId" clId="{082D0771-2C0E-0E45-922C-665AB34F1AD0}" dt="2019-09-22T19:30:58.550" v="1257" actId="1076"/>
          <ac:spMkLst>
            <pc:docMk/>
            <pc:sldMk cId="1396608184" sldId="916"/>
            <ac:spMk id="817" creationId="{F51FA916-29B8-BC43-9C13-05EC0DA483D8}"/>
          </ac:spMkLst>
        </pc:spChg>
        <pc:spChg chg="add mod topLvl">
          <ac:chgData name="Fabio Leite" userId="558e1856aadaa8b5" providerId="LiveId" clId="{082D0771-2C0E-0E45-922C-665AB34F1AD0}" dt="2019-09-24T00:29:42.521" v="2806" actId="1076"/>
          <ac:spMkLst>
            <pc:docMk/>
            <pc:sldMk cId="1396608184" sldId="916"/>
            <ac:spMk id="818" creationId="{102E8540-CDB7-FB4F-B60B-A01218F967A8}"/>
          </ac:spMkLst>
        </pc:spChg>
        <pc:spChg chg="add del mod topLvl">
          <ac:chgData name="Fabio Leite" userId="558e1856aadaa8b5" providerId="LiveId" clId="{082D0771-2C0E-0E45-922C-665AB34F1AD0}" dt="2019-09-24T00:26:02.691" v="2768" actId="478"/>
          <ac:spMkLst>
            <pc:docMk/>
            <pc:sldMk cId="1396608184" sldId="916"/>
            <ac:spMk id="820" creationId="{1B7455AC-562C-864B-8664-8A817A789BC5}"/>
          </ac:spMkLst>
        </pc:spChg>
        <pc:spChg chg="add del mod">
          <ac:chgData name="Fabio Leite" userId="558e1856aadaa8b5" providerId="LiveId" clId="{082D0771-2C0E-0E45-922C-665AB34F1AD0}" dt="2019-09-22T19:00:58.085" v="1075" actId="478"/>
          <ac:spMkLst>
            <pc:docMk/>
            <pc:sldMk cId="1396608184" sldId="916"/>
            <ac:spMk id="824" creationId="{93B51155-4D10-E040-B39E-A9B00D1BC51E}"/>
          </ac:spMkLst>
        </pc:spChg>
        <pc:spChg chg="add del mod">
          <ac:chgData name="Fabio Leite" userId="558e1856aadaa8b5" providerId="LiveId" clId="{082D0771-2C0E-0E45-922C-665AB34F1AD0}" dt="2019-09-22T19:20:11.391" v="1106" actId="478"/>
          <ac:spMkLst>
            <pc:docMk/>
            <pc:sldMk cId="1396608184" sldId="916"/>
            <ac:spMk id="826" creationId="{6652F02E-1A0B-3941-AAC9-F84FF6469B6B}"/>
          </ac:spMkLst>
        </pc:spChg>
        <pc:spChg chg="add del mod">
          <ac:chgData name="Fabio Leite" userId="558e1856aadaa8b5" providerId="LiveId" clId="{082D0771-2C0E-0E45-922C-665AB34F1AD0}" dt="2019-09-22T19:20:07.625" v="1104" actId="478"/>
          <ac:spMkLst>
            <pc:docMk/>
            <pc:sldMk cId="1396608184" sldId="916"/>
            <ac:spMk id="828" creationId="{1A609299-B7C5-4547-BA1B-99A7CCAE67CD}"/>
          </ac:spMkLst>
        </pc:spChg>
        <pc:spChg chg="add del">
          <ac:chgData name="Fabio Leite" userId="558e1856aadaa8b5" providerId="LiveId" clId="{082D0771-2C0E-0E45-922C-665AB34F1AD0}" dt="2019-09-22T19:23:14.176" v="1167" actId="478"/>
          <ac:spMkLst>
            <pc:docMk/>
            <pc:sldMk cId="1396608184" sldId="916"/>
            <ac:spMk id="843" creationId="{6AFB5C83-149A-4441-8EB7-2C047BD32781}"/>
          </ac:spMkLst>
        </pc:spChg>
        <pc:spChg chg="add del mod">
          <ac:chgData name="Fabio Leite" userId="558e1856aadaa8b5" providerId="LiveId" clId="{082D0771-2C0E-0E45-922C-665AB34F1AD0}" dt="2019-09-24T00:14:45.061" v="2665" actId="478"/>
          <ac:spMkLst>
            <pc:docMk/>
            <pc:sldMk cId="1396608184" sldId="916"/>
            <ac:spMk id="844" creationId="{2A0D456C-8AF9-3D49-80E8-45FBFE2D2FFD}"/>
          </ac:spMkLst>
        </pc:spChg>
        <pc:spChg chg="add del mod">
          <ac:chgData name="Fabio Leite" userId="558e1856aadaa8b5" providerId="LiveId" clId="{082D0771-2C0E-0E45-922C-665AB34F1AD0}" dt="2019-09-24T00:30:52.749" v="2814" actId="478"/>
          <ac:spMkLst>
            <pc:docMk/>
            <pc:sldMk cId="1396608184" sldId="916"/>
            <ac:spMk id="856" creationId="{89C53C4C-F020-F44B-86E7-BACEC3D490E3}"/>
          </ac:spMkLst>
        </pc:spChg>
        <pc:spChg chg="add del mod">
          <ac:chgData name="Fabio Leite" userId="558e1856aadaa8b5" providerId="LiveId" clId="{082D0771-2C0E-0E45-922C-665AB34F1AD0}" dt="2019-09-24T00:30:54.079" v="2816" actId="478"/>
          <ac:spMkLst>
            <pc:docMk/>
            <pc:sldMk cId="1396608184" sldId="916"/>
            <ac:spMk id="857" creationId="{D2C66A16-4B98-304A-B3B0-12109C278BD6}"/>
          </ac:spMkLst>
        </pc:spChg>
        <pc:spChg chg="add mod">
          <ac:chgData name="Fabio Leite" userId="558e1856aadaa8b5" providerId="LiveId" clId="{082D0771-2C0E-0E45-922C-665AB34F1AD0}" dt="2019-09-24T00:37:05.889" v="2839" actId="207"/>
          <ac:spMkLst>
            <pc:docMk/>
            <pc:sldMk cId="1396608184" sldId="916"/>
            <ac:spMk id="858" creationId="{9FD71703-0C74-5D4A-9668-A6BE6979FFDA}"/>
          </ac:spMkLst>
        </pc:spChg>
        <pc:spChg chg="del">
          <ac:chgData name="Fabio Leite" userId="558e1856aadaa8b5" providerId="LiveId" clId="{082D0771-2C0E-0E45-922C-665AB34F1AD0}" dt="2019-09-22T16:00:47.601" v="409" actId="478"/>
          <ac:spMkLst>
            <pc:docMk/>
            <pc:sldMk cId="1396608184" sldId="916"/>
            <ac:spMk id="32770" creationId="{00000000-0000-0000-0000-000000000000}"/>
          </ac:spMkLst>
        </pc:spChg>
        <pc:spChg chg="add mod topLvl">
          <ac:chgData name="Fabio Leite" userId="558e1856aadaa8b5" providerId="LiveId" clId="{082D0771-2C0E-0E45-922C-665AB34F1AD0}" dt="2019-09-22T19:21:04.353" v="1124" actId="165"/>
          <ac:spMkLst>
            <pc:docMk/>
            <pc:sldMk cId="1396608184" sldId="916"/>
            <ac:spMk id="32784" creationId="{84D2EF4B-6471-E94E-BB5F-ED4E48EC6C2A}"/>
          </ac:spMkLst>
        </pc:spChg>
        <pc:spChg chg="add del mod topLvl">
          <ac:chgData name="Fabio Leite" userId="558e1856aadaa8b5" providerId="LiveId" clId="{082D0771-2C0E-0E45-922C-665AB34F1AD0}" dt="2019-09-24T00:29:04.199" v="2800" actId="478"/>
          <ac:spMkLst>
            <pc:docMk/>
            <pc:sldMk cId="1396608184" sldId="916"/>
            <ac:spMk id="32787" creationId="{24B1CA0F-3E94-574C-B1E3-0446BF7DE0DF}"/>
          </ac:spMkLst>
        </pc:spChg>
        <pc:spChg chg="add del mod topLvl">
          <ac:chgData name="Fabio Leite" userId="558e1856aadaa8b5" providerId="LiveId" clId="{082D0771-2C0E-0E45-922C-665AB34F1AD0}" dt="2019-09-24T00:37:26.194" v="2844" actId="207"/>
          <ac:spMkLst>
            <pc:docMk/>
            <pc:sldMk cId="1396608184" sldId="916"/>
            <ac:spMk id="32788" creationId="{41390A59-61B5-C84B-BAE2-6B6BDDC077F5}"/>
          </ac:spMkLst>
        </pc:spChg>
        <pc:spChg chg="add mod topLvl">
          <ac:chgData name="Fabio Leite" userId="558e1856aadaa8b5" providerId="LiveId" clId="{082D0771-2C0E-0E45-922C-665AB34F1AD0}" dt="2019-09-24T00:29:46.419" v="2807" actId="1076"/>
          <ac:spMkLst>
            <pc:docMk/>
            <pc:sldMk cId="1396608184" sldId="916"/>
            <ac:spMk id="32794" creationId="{60FDC2F1-B4D9-B34E-9A73-62D37D1306EA}"/>
          </ac:spMkLst>
        </pc:spChg>
        <pc:spChg chg="add del mod">
          <ac:chgData name="Fabio Leite" userId="558e1856aadaa8b5" providerId="LiveId" clId="{082D0771-2C0E-0E45-922C-665AB34F1AD0}" dt="2019-09-22T18:57:56.551" v="1019" actId="478"/>
          <ac:spMkLst>
            <pc:docMk/>
            <pc:sldMk cId="1396608184" sldId="916"/>
            <ac:spMk id="32795" creationId="{9C419B10-C2D7-9B40-AAFB-2AF4718AA08A}"/>
          </ac:spMkLst>
        </pc:spChg>
        <pc:spChg chg="add del mod">
          <ac:chgData name="Fabio Leite" userId="558e1856aadaa8b5" providerId="LiveId" clId="{082D0771-2C0E-0E45-922C-665AB34F1AD0}" dt="2019-09-22T18:59:31.389" v="1033" actId="478"/>
          <ac:spMkLst>
            <pc:docMk/>
            <pc:sldMk cId="1396608184" sldId="916"/>
            <ac:spMk id="32801" creationId="{81E79C99-21F2-0848-8F43-61B348FB1CBE}"/>
          </ac:spMkLst>
        </pc:spChg>
        <pc:grpChg chg="add del mod">
          <ac:chgData name="Fabio Leite" userId="558e1856aadaa8b5" providerId="LiveId" clId="{082D0771-2C0E-0E45-922C-665AB34F1AD0}" dt="2019-09-22T15:33:11.062" v="134" actId="165"/>
          <ac:grpSpMkLst>
            <pc:docMk/>
            <pc:sldMk cId="1396608184" sldId="916"/>
            <ac:grpSpMk id="10" creationId="{33226970-257E-FE43-923C-373D004F3C7F}"/>
          </ac:grpSpMkLst>
        </pc:grpChg>
        <pc:grpChg chg="add del mod">
          <ac:chgData name="Fabio Leite" userId="558e1856aadaa8b5" providerId="LiveId" clId="{082D0771-2C0E-0E45-922C-665AB34F1AD0}" dt="2019-09-24T00:03:24.557" v="2545" actId="165"/>
          <ac:grpSpMkLst>
            <pc:docMk/>
            <pc:sldMk cId="1396608184" sldId="916"/>
            <ac:grpSpMk id="47" creationId="{89062102-D04E-1A45-8065-F0CFAC03DC08}"/>
          </ac:grpSpMkLst>
        </pc:grpChg>
        <pc:grpChg chg="add del mod">
          <ac:chgData name="Fabio Leite" userId="558e1856aadaa8b5" providerId="LiveId" clId="{082D0771-2C0E-0E45-922C-665AB34F1AD0}" dt="2019-09-22T16:01:12.334" v="411" actId="165"/>
          <ac:grpSpMkLst>
            <pc:docMk/>
            <pc:sldMk cId="1396608184" sldId="916"/>
            <ac:grpSpMk id="59" creationId="{41C7B9A0-8455-314A-9B61-A79847655BF5}"/>
          </ac:grpSpMkLst>
        </pc:grpChg>
        <pc:grpChg chg="add del mod">
          <ac:chgData name="Fabio Leite" userId="558e1856aadaa8b5" providerId="LiveId" clId="{082D0771-2C0E-0E45-922C-665AB34F1AD0}" dt="2019-09-22T19:17:21.988" v="1102" actId="478"/>
          <ac:grpSpMkLst>
            <pc:docMk/>
            <pc:sldMk cId="1396608184" sldId="916"/>
            <ac:grpSpMk id="32790" creationId="{89996D8D-8A67-084F-9964-8610F39FAEBB}"/>
          </ac:grpSpMkLst>
        </pc:grpChg>
        <pc:grpChg chg="add del mod">
          <ac:chgData name="Fabio Leite" userId="558e1856aadaa8b5" providerId="LiveId" clId="{082D0771-2C0E-0E45-922C-665AB34F1AD0}" dt="2019-09-22T19:21:04.353" v="1124" actId="165"/>
          <ac:grpSpMkLst>
            <pc:docMk/>
            <pc:sldMk cId="1396608184" sldId="916"/>
            <ac:grpSpMk id="32806" creationId="{4A7EACC9-7654-4D49-B5B0-3A45C05EC0D1}"/>
          </ac:grpSpMkLst>
        </pc:grpChg>
        <pc:graphicFrameChg chg="del mod">
          <ac:chgData name="Fabio Leite" userId="558e1856aadaa8b5" providerId="LiveId" clId="{082D0771-2C0E-0E45-922C-665AB34F1AD0}" dt="2019-09-22T15:59:49.014" v="403" actId="478"/>
          <ac:graphicFrameMkLst>
            <pc:docMk/>
            <pc:sldMk cId="1396608184" sldId="916"/>
            <ac:graphicFrameMk id="120" creationId="{DA80D56C-3E08-0947-9C58-303F58A3A11A}"/>
          </ac:graphicFrameMkLst>
        </pc:graphicFrameChg>
        <pc:picChg chg="add del">
          <ac:chgData name="Fabio Leite" userId="558e1856aadaa8b5" providerId="LiveId" clId="{082D0771-2C0E-0E45-922C-665AB34F1AD0}" dt="2019-09-22T20:04:11.500" v="1488" actId="478"/>
          <ac:picMkLst>
            <pc:docMk/>
            <pc:sldMk cId="1396608184" sldId="916"/>
            <ac:picMk id="177" creationId="{299C3E5B-AB3A-0442-BE38-DDFCBAACD18C}"/>
          </ac:picMkLst>
        </pc:picChg>
        <pc:picChg chg="del mod">
          <ac:chgData name="Fabio Leite" userId="558e1856aadaa8b5" providerId="LiveId" clId="{082D0771-2C0E-0E45-922C-665AB34F1AD0}" dt="2019-09-22T15:58:55.779" v="387" actId="478"/>
          <ac:picMkLst>
            <pc:docMk/>
            <pc:sldMk cId="1396608184" sldId="916"/>
            <ac:picMk id="180" creationId="{00000000-0000-0000-0000-000000000000}"/>
          </ac:picMkLst>
        </pc:picChg>
        <pc:picChg chg="add del mod">
          <ac:chgData name="Fabio Leite" userId="558e1856aadaa8b5" providerId="LiveId" clId="{082D0771-2C0E-0E45-922C-665AB34F1AD0}" dt="2019-09-22T20:53:36.322" v="1808" actId="478"/>
          <ac:picMkLst>
            <pc:docMk/>
            <pc:sldMk cId="1396608184" sldId="916"/>
            <ac:picMk id="183" creationId="{180CF58F-380D-3247-860E-99B661B97A5E}"/>
          </ac:picMkLst>
        </pc:picChg>
        <pc:picChg chg="add del mod">
          <ac:chgData name="Fabio Leite" userId="558e1856aadaa8b5" providerId="LiveId" clId="{082D0771-2C0E-0E45-922C-665AB34F1AD0}" dt="2019-09-24T00:22:57.024" v="2734" actId="478"/>
          <ac:picMkLst>
            <pc:docMk/>
            <pc:sldMk cId="1396608184" sldId="916"/>
            <ac:picMk id="304" creationId="{F083B7B3-9FF0-B145-B7F3-E9E6FFBBFBD7}"/>
          </ac:picMkLst>
        </pc:picChg>
        <pc:picChg chg="add del mod">
          <ac:chgData name="Fabio Leite" userId="558e1856aadaa8b5" providerId="LiveId" clId="{082D0771-2C0E-0E45-922C-665AB34F1AD0}" dt="2019-09-24T00:22:57.024" v="2734" actId="478"/>
          <ac:picMkLst>
            <pc:docMk/>
            <pc:sldMk cId="1396608184" sldId="916"/>
            <ac:picMk id="305" creationId="{13654D55-6134-3148-BA8E-F27E18367370}"/>
          </ac:picMkLst>
        </pc:picChg>
        <pc:picChg chg="add del mod">
          <ac:chgData name="Fabio Leite" userId="558e1856aadaa8b5" providerId="LiveId" clId="{082D0771-2C0E-0E45-922C-665AB34F1AD0}" dt="2019-09-24T00:23:13.939" v="2738" actId="478"/>
          <ac:picMkLst>
            <pc:docMk/>
            <pc:sldMk cId="1396608184" sldId="916"/>
            <ac:picMk id="307" creationId="{ECCB94C3-9783-6040-B131-846B78CB9701}"/>
          </ac:picMkLst>
        </pc:picChg>
        <pc:picChg chg="add del mod">
          <ac:chgData name="Fabio Leite" userId="558e1856aadaa8b5" providerId="LiveId" clId="{082D0771-2C0E-0E45-922C-665AB34F1AD0}" dt="2019-09-24T00:06:35.736" v="2591" actId="478"/>
          <ac:picMkLst>
            <pc:docMk/>
            <pc:sldMk cId="1396608184" sldId="916"/>
            <ac:picMk id="308" creationId="{FCC5CD53-2B1D-204D-B80D-E38ADE8637F0}"/>
          </ac:picMkLst>
        </pc:picChg>
        <pc:picChg chg="add mod">
          <ac:chgData name="Fabio Leite" userId="558e1856aadaa8b5" providerId="LiveId" clId="{082D0771-2C0E-0E45-922C-665AB34F1AD0}" dt="2019-09-24T00:22:46.855" v="2733" actId="1076"/>
          <ac:picMkLst>
            <pc:docMk/>
            <pc:sldMk cId="1396608184" sldId="916"/>
            <ac:picMk id="310" creationId="{081DC3DB-2397-6D48-B337-D191511FFCF0}"/>
          </ac:picMkLst>
        </pc:picChg>
        <pc:picChg chg="add mod">
          <ac:chgData name="Fabio Leite" userId="558e1856aadaa8b5" providerId="LiveId" clId="{082D0771-2C0E-0E45-922C-665AB34F1AD0}" dt="2019-09-24T00:23:32.200" v="2742" actId="167"/>
          <ac:picMkLst>
            <pc:docMk/>
            <pc:sldMk cId="1396608184" sldId="916"/>
            <ac:picMk id="363" creationId="{31994494-8E3F-4646-AF51-E0C5D1A8C98A}"/>
          </ac:picMkLst>
        </pc:picChg>
        <pc:picChg chg="add mod">
          <ac:chgData name="Fabio Leite" userId="558e1856aadaa8b5" providerId="LiveId" clId="{082D0771-2C0E-0E45-922C-665AB34F1AD0}" dt="2019-09-24T00:23:45.944" v="2744" actId="167"/>
          <ac:picMkLst>
            <pc:docMk/>
            <pc:sldMk cId="1396608184" sldId="916"/>
            <ac:picMk id="364" creationId="{4F90876F-D6F7-9341-AB98-D55C2D9C38C7}"/>
          </ac:picMkLst>
        </pc:picChg>
        <pc:picChg chg="add mod">
          <ac:chgData name="Fabio Leite" userId="558e1856aadaa8b5" providerId="LiveId" clId="{082D0771-2C0E-0E45-922C-665AB34F1AD0}" dt="2019-09-24T00:23:58.159" v="2747" actId="167"/>
          <ac:picMkLst>
            <pc:docMk/>
            <pc:sldMk cId="1396608184" sldId="916"/>
            <ac:picMk id="365" creationId="{C622483F-F28D-054D-B80F-DCFBA00321B8}"/>
          </ac:picMkLst>
        </pc:picChg>
        <pc:picChg chg="add mod">
          <ac:chgData name="Fabio Leite" userId="558e1856aadaa8b5" providerId="LiveId" clId="{082D0771-2C0E-0E45-922C-665AB34F1AD0}" dt="2019-09-24T00:37:49.070" v="2846" actId="1076"/>
          <ac:picMkLst>
            <pc:docMk/>
            <pc:sldMk cId="1396608184" sldId="916"/>
            <ac:picMk id="384" creationId="{E0EB8716-4E36-C84C-BD17-7B0E46B6B9F8}"/>
          </ac:picMkLst>
        </pc:picChg>
        <pc:picChg chg="add mod">
          <ac:chgData name="Fabio Leite" userId="558e1856aadaa8b5" providerId="LiveId" clId="{082D0771-2C0E-0E45-922C-665AB34F1AD0}" dt="2019-09-24T00:37:49.070" v="2846" actId="1076"/>
          <ac:picMkLst>
            <pc:docMk/>
            <pc:sldMk cId="1396608184" sldId="916"/>
            <ac:picMk id="385" creationId="{5D30C726-CE45-0A4E-BD0B-68B347FE6BA6}"/>
          </ac:picMkLst>
        </pc:picChg>
        <pc:picChg chg="add mod">
          <ac:chgData name="Fabio Leite" userId="558e1856aadaa8b5" providerId="LiveId" clId="{082D0771-2C0E-0E45-922C-665AB34F1AD0}" dt="2019-09-24T00:37:49.070" v="2846" actId="1076"/>
          <ac:picMkLst>
            <pc:docMk/>
            <pc:sldMk cId="1396608184" sldId="916"/>
            <ac:picMk id="386" creationId="{D0C6902A-426E-FB40-843C-81AC93FEF97E}"/>
          </ac:picMkLst>
        </pc:picChg>
        <pc:picChg chg="add mod">
          <ac:chgData name="Fabio Leite" userId="558e1856aadaa8b5" providerId="LiveId" clId="{082D0771-2C0E-0E45-922C-665AB34F1AD0}" dt="2019-09-24T00:37:49.070" v="2846" actId="1076"/>
          <ac:picMkLst>
            <pc:docMk/>
            <pc:sldMk cId="1396608184" sldId="916"/>
            <ac:picMk id="387" creationId="{45171D93-3070-5749-8EE1-9EC9203F614E}"/>
          </ac:picMkLst>
        </pc:picChg>
        <pc:picChg chg="add del mod">
          <ac:chgData name="Fabio Leite" userId="558e1856aadaa8b5" providerId="LiveId" clId="{082D0771-2C0E-0E45-922C-665AB34F1AD0}" dt="2019-09-24T00:39:18.707" v="2876" actId="478"/>
          <ac:picMkLst>
            <pc:docMk/>
            <pc:sldMk cId="1396608184" sldId="916"/>
            <ac:picMk id="494" creationId="{19137318-F5A5-3541-B8DD-4D53B770F078}"/>
          </ac:picMkLst>
        </pc:picChg>
        <pc:picChg chg="add del mod">
          <ac:chgData name="Fabio Leite" userId="558e1856aadaa8b5" providerId="LiveId" clId="{082D0771-2C0E-0E45-922C-665AB34F1AD0}" dt="2019-09-24T00:39:15.722" v="2875" actId="478"/>
          <ac:picMkLst>
            <pc:docMk/>
            <pc:sldMk cId="1396608184" sldId="916"/>
            <ac:picMk id="506" creationId="{6600804A-90DB-D54E-80D1-2EBA28B9D2DD}"/>
          </ac:picMkLst>
        </pc:picChg>
        <pc:picChg chg="add del mod">
          <ac:chgData name="Fabio Leite" userId="558e1856aadaa8b5" providerId="LiveId" clId="{082D0771-2C0E-0E45-922C-665AB34F1AD0}" dt="2019-09-24T00:39:07.163" v="2874" actId="478"/>
          <ac:picMkLst>
            <pc:docMk/>
            <pc:sldMk cId="1396608184" sldId="916"/>
            <ac:picMk id="507" creationId="{0E5F6F98-73C0-B347-8AD9-6D9CFFEB5B1F}"/>
          </ac:picMkLst>
        </pc:picChg>
        <pc:picChg chg="add del mod">
          <ac:chgData name="Fabio Leite" userId="558e1856aadaa8b5" providerId="LiveId" clId="{082D0771-2C0E-0E45-922C-665AB34F1AD0}" dt="2019-09-24T00:39:05.252" v="2873" actId="478"/>
          <ac:picMkLst>
            <pc:docMk/>
            <pc:sldMk cId="1396608184" sldId="916"/>
            <ac:picMk id="509" creationId="{C15BE2C3-87C3-FA41-95BE-3F52F7E00C2C}"/>
          </ac:picMkLst>
        </pc:picChg>
        <pc:picChg chg="add del mod">
          <ac:chgData name="Fabio Leite" userId="558e1856aadaa8b5" providerId="LiveId" clId="{082D0771-2C0E-0E45-922C-665AB34F1AD0}" dt="2019-09-22T19:22:00.093" v="1136" actId="478"/>
          <ac:picMkLst>
            <pc:docMk/>
            <pc:sldMk cId="1396608184" sldId="916"/>
            <ac:picMk id="838" creationId="{550A872B-9D56-724A-A4F2-273D0E4EA749}"/>
          </ac:picMkLst>
        </pc:picChg>
        <pc:picChg chg="add del mod">
          <ac:chgData name="Fabio Leite" userId="558e1856aadaa8b5" providerId="LiveId" clId="{082D0771-2C0E-0E45-922C-665AB34F1AD0}" dt="2019-09-24T00:14:46.462" v="2666" actId="478"/>
          <ac:picMkLst>
            <pc:docMk/>
            <pc:sldMk cId="1396608184" sldId="916"/>
            <ac:picMk id="839" creationId="{0F745C3E-3A1D-5945-A014-4FFA928A1D1E}"/>
          </ac:picMkLst>
        </pc:picChg>
        <pc:picChg chg="add del mod">
          <ac:chgData name="Fabio Leite" userId="558e1856aadaa8b5" providerId="LiveId" clId="{082D0771-2C0E-0E45-922C-665AB34F1AD0}" dt="2019-09-22T19:22:05.470" v="1139" actId="478"/>
          <ac:picMkLst>
            <pc:docMk/>
            <pc:sldMk cId="1396608184" sldId="916"/>
            <ac:picMk id="840" creationId="{F723525C-0566-C04D-A406-91E37ACEEA6D}"/>
          </ac:picMkLst>
        </pc:picChg>
        <pc:picChg chg="add del mod">
          <ac:chgData name="Fabio Leite" userId="558e1856aadaa8b5" providerId="LiveId" clId="{082D0771-2C0E-0E45-922C-665AB34F1AD0}" dt="2019-09-22T19:22:07.061" v="1140" actId="478"/>
          <ac:picMkLst>
            <pc:docMk/>
            <pc:sldMk cId="1396608184" sldId="916"/>
            <ac:picMk id="841" creationId="{1B0CAA36-F776-7246-BBE4-997613E56B09}"/>
          </ac:picMkLst>
        </pc:picChg>
        <pc:picChg chg="add del mod">
          <ac:chgData name="Fabio Leite" userId="558e1856aadaa8b5" providerId="LiveId" clId="{082D0771-2C0E-0E45-922C-665AB34F1AD0}" dt="2019-09-24T00:04:31.293" v="2559" actId="478"/>
          <ac:picMkLst>
            <pc:docMk/>
            <pc:sldMk cId="1396608184" sldId="916"/>
            <ac:picMk id="842" creationId="{5819FEFD-212D-FB4A-9E21-75295085BCA5}"/>
          </ac:picMkLst>
        </pc:picChg>
        <pc:picChg chg="add del mod">
          <ac:chgData name="Fabio Leite" userId="558e1856aadaa8b5" providerId="LiveId" clId="{082D0771-2C0E-0E45-922C-665AB34F1AD0}" dt="2019-09-24T00:30:53.419" v="2815" actId="478"/>
          <ac:picMkLst>
            <pc:docMk/>
            <pc:sldMk cId="1396608184" sldId="916"/>
            <ac:picMk id="845" creationId="{6EFCBA48-B05A-034F-BCB8-CC880EA4F127}"/>
          </ac:picMkLst>
        </pc:picChg>
        <pc:picChg chg="add del">
          <ac:chgData name="Fabio Leite" userId="558e1856aadaa8b5" providerId="LiveId" clId="{082D0771-2C0E-0E45-922C-665AB34F1AD0}" dt="2019-09-22T19:25:46.210" v="1207" actId="478"/>
          <ac:picMkLst>
            <pc:docMk/>
            <pc:sldMk cId="1396608184" sldId="916"/>
            <ac:picMk id="860" creationId="{2601DF84-9DAF-054D-AE86-0F859616C3A8}"/>
          </ac:picMkLst>
        </pc:picChg>
        <pc:picChg chg="add del mod">
          <ac:chgData name="Fabio Leite" userId="558e1856aadaa8b5" providerId="LiveId" clId="{082D0771-2C0E-0E45-922C-665AB34F1AD0}" dt="2019-09-24T00:30:57.055" v="2817" actId="478"/>
          <ac:picMkLst>
            <pc:docMk/>
            <pc:sldMk cId="1396608184" sldId="916"/>
            <ac:picMk id="861" creationId="{B3DD808A-1330-6045-A48D-55FAB795684F}"/>
          </ac:picMkLst>
        </pc:picChg>
        <pc:cxnChg chg="del mod">
          <ac:chgData name="Fabio Leite" userId="558e1856aadaa8b5" providerId="LiveId" clId="{082D0771-2C0E-0E45-922C-665AB34F1AD0}" dt="2019-09-22T15:59:25.002" v="401" actId="478"/>
          <ac:cxnSpMkLst>
            <pc:docMk/>
            <pc:sldMk cId="1396608184" sldId="916"/>
            <ac:cxnSpMk id="11" creationId="{00000000-0000-0000-0000-000000000000}"/>
          </ac:cxnSpMkLst>
        </pc:cxnChg>
        <pc:cxnChg chg="del mod topLvl">
          <ac:chgData name="Fabio Leite" userId="558e1856aadaa8b5" providerId="LiveId" clId="{082D0771-2C0E-0E45-922C-665AB34F1AD0}" dt="2019-09-24T00:29:04.199" v="2800" actId="478"/>
          <ac:cxnSpMkLst>
            <pc:docMk/>
            <pc:sldMk cId="1396608184" sldId="916"/>
            <ac:cxnSpMk id="13" creationId="{00000000-0000-0000-0000-000000000000}"/>
          </ac:cxnSpMkLst>
        </pc:cxnChg>
        <pc:cxnChg chg="del">
          <ac:chgData name="Fabio Leite" userId="558e1856aadaa8b5" providerId="LiveId" clId="{082D0771-2C0E-0E45-922C-665AB34F1AD0}" dt="2019-09-22T15:33:00.308" v="133" actId="478"/>
          <ac:cxnSpMkLst>
            <pc:docMk/>
            <pc:sldMk cId="1396608184" sldId="916"/>
            <ac:cxnSpMk id="25" creationId="{00000000-0000-0000-0000-000000000000}"/>
          </ac:cxnSpMkLst>
        </pc:cxnChg>
        <pc:cxnChg chg="del">
          <ac:chgData name="Fabio Leite" userId="558e1856aadaa8b5" providerId="LiveId" clId="{082D0771-2C0E-0E45-922C-665AB34F1AD0}" dt="2019-09-22T15:32:38.437" v="127" actId="478"/>
          <ac:cxnSpMkLst>
            <pc:docMk/>
            <pc:sldMk cId="1396608184" sldId="916"/>
            <ac:cxnSpMk id="26" creationId="{00000000-0000-0000-0000-000000000000}"/>
          </ac:cxnSpMkLst>
        </pc:cxnChg>
        <pc:cxnChg chg="del mod">
          <ac:chgData name="Fabio Leite" userId="558e1856aadaa8b5" providerId="LiveId" clId="{082D0771-2C0E-0E45-922C-665AB34F1AD0}" dt="2019-09-22T15:59:49.014" v="403" actId="478"/>
          <ac:cxnSpMkLst>
            <pc:docMk/>
            <pc:sldMk cId="1396608184" sldId="916"/>
            <ac:cxnSpMk id="30" creationId="{00000000-0000-0000-0000-000000000000}"/>
          </ac:cxnSpMkLst>
        </pc:cxnChg>
        <pc:cxnChg chg="del mod">
          <ac:chgData name="Fabio Leite" userId="558e1856aadaa8b5" providerId="LiveId" clId="{082D0771-2C0E-0E45-922C-665AB34F1AD0}" dt="2019-09-22T15:59:49.014" v="403" actId="478"/>
          <ac:cxnSpMkLst>
            <pc:docMk/>
            <pc:sldMk cId="1396608184" sldId="916"/>
            <ac:cxnSpMk id="31" creationId="{00000000-0000-0000-0000-000000000000}"/>
          </ac:cxnSpMkLst>
        </pc:cxnChg>
        <pc:cxnChg chg="del mod">
          <ac:chgData name="Fabio Leite" userId="558e1856aadaa8b5" providerId="LiveId" clId="{082D0771-2C0E-0E45-922C-665AB34F1AD0}" dt="2019-09-22T15:59:49.014" v="403" actId="478"/>
          <ac:cxnSpMkLst>
            <pc:docMk/>
            <pc:sldMk cId="1396608184" sldId="916"/>
            <ac:cxnSpMk id="40" creationId="{00000000-0000-0000-0000-000000000000}"/>
          </ac:cxnSpMkLst>
        </pc:cxnChg>
        <pc:cxnChg chg="del mod topLvl">
          <ac:chgData name="Fabio Leite" userId="558e1856aadaa8b5" providerId="LiveId" clId="{082D0771-2C0E-0E45-922C-665AB34F1AD0}" dt="2019-09-22T15:33:51.756" v="142" actId="478"/>
          <ac:cxnSpMkLst>
            <pc:docMk/>
            <pc:sldMk cId="1396608184" sldId="916"/>
            <ac:cxnSpMk id="51" creationId="{00000000-0000-0000-0000-000000000000}"/>
          </ac:cxnSpMkLst>
        </pc:cxnChg>
        <pc:cxnChg chg="del">
          <ac:chgData name="Fabio Leite" userId="558e1856aadaa8b5" providerId="LiveId" clId="{082D0771-2C0E-0E45-922C-665AB34F1AD0}" dt="2019-09-22T15:33:53.862" v="143" actId="478"/>
          <ac:cxnSpMkLst>
            <pc:docMk/>
            <pc:sldMk cId="1396608184" sldId="916"/>
            <ac:cxnSpMk id="61" creationId="{00000000-0000-0000-0000-000000000000}"/>
          </ac:cxnSpMkLst>
        </pc:cxnChg>
        <pc:cxnChg chg="del">
          <ac:chgData name="Fabio Leite" userId="558e1856aadaa8b5" providerId="LiveId" clId="{082D0771-2C0E-0E45-922C-665AB34F1AD0}" dt="2019-09-22T15:32:57.054" v="131" actId="478"/>
          <ac:cxnSpMkLst>
            <pc:docMk/>
            <pc:sldMk cId="1396608184" sldId="916"/>
            <ac:cxnSpMk id="62" creationId="{00000000-0000-0000-0000-000000000000}"/>
          </ac:cxnSpMkLst>
        </pc:cxnChg>
        <pc:cxnChg chg="del">
          <ac:chgData name="Fabio Leite" userId="558e1856aadaa8b5" providerId="LiveId" clId="{082D0771-2C0E-0E45-922C-665AB34F1AD0}" dt="2019-09-22T15:32:55.548" v="130" actId="478"/>
          <ac:cxnSpMkLst>
            <pc:docMk/>
            <pc:sldMk cId="1396608184" sldId="916"/>
            <ac:cxnSpMk id="63" creationId="{00000000-0000-0000-0000-000000000000}"/>
          </ac:cxnSpMkLst>
        </pc:cxnChg>
        <pc:cxnChg chg="del">
          <ac:chgData name="Fabio Leite" userId="558e1856aadaa8b5" providerId="LiveId" clId="{082D0771-2C0E-0E45-922C-665AB34F1AD0}" dt="2019-09-22T15:32:53.544" v="129" actId="478"/>
          <ac:cxnSpMkLst>
            <pc:docMk/>
            <pc:sldMk cId="1396608184" sldId="916"/>
            <ac:cxnSpMk id="64" creationId="{00000000-0000-0000-0000-000000000000}"/>
          </ac:cxnSpMkLst>
        </pc:cxnChg>
        <pc:cxnChg chg="del mod">
          <ac:chgData name="Fabio Leite" userId="558e1856aadaa8b5" providerId="LiveId" clId="{082D0771-2C0E-0E45-922C-665AB34F1AD0}" dt="2019-09-22T15:59:49.014" v="403" actId="478"/>
          <ac:cxnSpMkLst>
            <pc:docMk/>
            <pc:sldMk cId="1396608184" sldId="916"/>
            <ac:cxnSpMk id="65" creationId="{00000000-0000-0000-0000-000000000000}"/>
          </ac:cxnSpMkLst>
        </pc:cxnChg>
        <pc:cxnChg chg="del mod">
          <ac:chgData name="Fabio Leite" userId="558e1856aadaa8b5" providerId="LiveId" clId="{082D0771-2C0E-0E45-922C-665AB34F1AD0}" dt="2019-09-22T15:59:49.014" v="403" actId="478"/>
          <ac:cxnSpMkLst>
            <pc:docMk/>
            <pc:sldMk cId="1396608184" sldId="916"/>
            <ac:cxnSpMk id="71" creationId="{00000000-0000-0000-0000-000000000000}"/>
          </ac:cxnSpMkLst>
        </pc:cxnChg>
        <pc:cxnChg chg="del mod">
          <ac:chgData name="Fabio Leite" userId="558e1856aadaa8b5" providerId="LiveId" clId="{082D0771-2C0E-0E45-922C-665AB34F1AD0}" dt="2019-09-22T15:59:49.014" v="403" actId="478"/>
          <ac:cxnSpMkLst>
            <pc:docMk/>
            <pc:sldMk cId="1396608184" sldId="916"/>
            <ac:cxnSpMk id="77" creationId="{00000000-0000-0000-0000-000000000000}"/>
          </ac:cxnSpMkLst>
        </pc:cxnChg>
        <pc:cxnChg chg="add mod">
          <ac:chgData name="Fabio Leite" userId="558e1856aadaa8b5" providerId="LiveId" clId="{082D0771-2C0E-0E45-922C-665AB34F1AD0}" dt="2019-09-24T00:27:29.242" v="2781" actId="208"/>
          <ac:cxnSpMkLst>
            <pc:docMk/>
            <pc:sldMk cId="1396608184" sldId="916"/>
            <ac:cxnSpMk id="78" creationId="{C8A6E6CC-23B0-2D4E-822B-AD0A7FD13F7F}"/>
          </ac:cxnSpMkLst>
        </pc:cxnChg>
        <pc:cxnChg chg="del mod">
          <ac:chgData name="Fabio Leite" userId="558e1856aadaa8b5" providerId="LiveId" clId="{082D0771-2C0E-0E45-922C-665AB34F1AD0}" dt="2019-09-22T15:59:49.014" v="403" actId="478"/>
          <ac:cxnSpMkLst>
            <pc:docMk/>
            <pc:sldMk cId="1396608184" sldId="916"/>
            <ac:cxnSpMk id="83" creationId="{00000000-0000-0000-0000-000000000000}"/>
          </ac:cxnSpMkLst>
        </pc:cxnChg>
        <pc:cxnChg chg="del mod">
          <ac:chgData name="Fabio Leite" userId="558e1856aadaa8b5" providerId="LiveId" clId="{082D0771-2C0E-0E45-922C-665AB34F1AD0}" dt="2019-09-22T15:59:49.014" v="403" actId="478"/>
          <ac:cxnSpMkLst>
            <pc:docMk/>
            <pc:sldMk cId="1396608184" sldId="916"/>
            <ac:cxnSpMk id="84" creationId="{00000000-0000-0000-0000-000000000000}"/>
          </ac:cxnSpMkLst>
        </pc:cxnChg>
        <pc:cxnChg chg="del mod">
          <ac:chgData name="Fabio Leite" userId="558e1856aadaa8b5" providerId="LiveId" clId="{082D0771-2C0E-0E45-922C-665AB34F1AD0}" dt="2019-09-22T15:59:49.014" v="403" actId="478"/>
          <ac:cxnSpMkLst>
            <pc:docMk/>
            <pc:sldMk cId="1396608184" sldId="916"/>
            <ac:cxnSpMk id="85" creationId="{00000000-0000-0000-0000-000000000000}"/>
          </ac:cxnSpMkLst>
        </pc:cxnChg>
        <pc:cxnChg chg="del mod">
          <ac:chgData name="Fabio Leite" userId="558e1856aadaa8b5" providerId="LiveId" clId="{082D0771-2C0E-0E45-922C-665AB34F1AD0}" dt="2019-09-22T15:59:49.014" v="403" actId="478"/>
          <ac:cxnSpMkLst>
            <pc:docMk/>
            <pc:sldMk cId="1396608184" sldId="916"/>
            <ac:cxnSpMk id="92" creationId="{00000000-0000-0000-0000-000000000000}"/>
          </ac:cxnSpMkLst>
        </pc:cxnChg>
        <pc:cxnChg chg="del mod">
          <ac:chgData name="Fabio Leite" userId="558e1856aadaa8b5" providerId="LiveId" clId="{082D0771-2C0E-0E45-922C-665AB34F1AD0}" dt="2019-09-22T15:59:49.014" v="403" actId="478"/>
          <ac:cxnSpMkLst>
            <pc:docMk/>
            <pc:sldMk cId="1396608184" sldId="916"/>
            <ac:cxnSpMk id="98" creationId="{00000000-0000-0000-0000-000000000000}"/>
          </ac:cxnSpMkLst>
        </pc:cxnChg>
        <pc:cxnChg chg="del mod">
          <ac:chgData name="Fabio Leite" userId="558e1856aadaa8b5" providerId="LiveId" clId="{082D0771-2C0E-0E45-922C-665AB34F1AD0}" dt="2019-09-22T15:59:49.014" v="403" actId="478"/>
          <ac:cxnSpMkLst>
            <pc:docMk/>
            <pc:sldMk cId="1396608184" sldId="916"/>
            <ac:cxnSpMk id="101" creationId="{00000000-0000-0000-0000-000000000000}"/>
          </ac:cxnSpMkLst>
        </pc:cxnChg>
        <pc:cxnChg chg="del mod">
          <ac:chgData name="Fabio Leite" userId="558e1856aadaa8b5" providerId="LiveId" clId="{082D0771-2C0E-0E45-922C-665AB34F1AD0}" dt="2019-09-22T15:59:49.014" v="403" actId="478"/>
          <ac:cxnSpMkLst>
            <pc:docMk/>
            <pc:sldMk cId="1396608184" sldId="916"/>
            <ac:cxnSpMk id="104" creationId="{00000000-0000-0000-0000-000000000000}"/>
          </ac:cxnSpMkLst>
        </pc:cxnChg>
        <pc:cxnChg chg="del mod topLvl">
          <ac:chgData name="Fabio Leite" userId="558e1856aadaa8b5" providerId="LiveId" clId="{082D0771-2C0E-0E45-922C-665AB34F1AD0}" dt="2019-09-24T00:29:04.199" v="2800" actId="478"/>
          <ac:cxnSpMkLst>
            <pc:docMk/>
            <pc:sldMk cId="1396608184" sldId="916"/>
            <ac:cxnSpMk id="113" creationId="{00000000-0000-0000-0000-000000000000}"/>
          </ac:cxnSpMkLst>
        </pc:cxnChg>
        <pc:cxnChg chg="mod topLvl">
          <ac:chgData name="Fabio Leite" userId="558e1856aadaa8b5" providerId="LiveId" clId="{082D0771-2C0E-0E45-922C-665AB34F1AD0}" dt="2019-09-24T00:08:08.876" v="2603" actId="1076"/>
          <ac:cxnSpMkLst>
            <pc:docMk/>
            <pc:sldMk cId="1396608184" sldId="916"/>
            <ac:cxnSpMk id="114" creationId="{00000000-0000-0000-0000-000000000000}"/>
          </ac:cxnSpMkLst>
        </pc:cxnChg>
        <pc:cxnChg chg="del mod topLvl">
          <ac:chgData name="Fabio Leite" userId="558e1856aadaa8b5" providerId="LiveId" clId="{082D0771-2C0E-0E45-922C-665AB34F1AD0}" dt="2019-09-24T00:29:29.533" v="2803" actId="478"/>
          <ac:cxnSpMkLst>
            <pc:docMk/>
            <pc:sldMk cId="1396608184" sldId="916"/>
            <ac:cxnSpMk id="115" creationId="{00000000-0000-0000-0000-000000000000}"/>
          </ac:cxnSpMkLst>
        </pc:cxnChg>
        <pc:cxnChg chg="del mod topLvl">
          <ac:chgData name="Fabio Leite" userId="558e1856aadaa8b5" providerId="LiveId" clId="{082D0771-2C0E-0E45-922C-665AB34F1AD0}" dt="2019-09-24T00:29:28.065" v="2802" actId="478"/>
          <ac:cxnSpMkLst>
            <pc:docMk/>
            <pc:sldMk cId="1396608184" sldId="916"/>
            <ac:cxnSpMk id="116" creationId="{00000000-0000-0000-0000-000000000000}"/>
          </ac:cxnSpMkLst>
        </pc:cxnChg>
        <pc:cxnChg chg="del mod topLvl">
          <ac:chgData name="Fabio Leite" userId="558e1856aadaa8b5" providerId="LiveId" clId="{082D0771-2C0E-0E45-922C-665AB34F1AD0}" dt="2019-09-22T15:53:54.247" v="335" actId="478"/>
          <ac:cxnSpMkLst>
            <pc:docMk/>
            <pc:sldMk cId="1396608184" sldId="916"/>
            <ac:cxnSpMk id="119" creationId="{00000000-0000-0000-0000-000000000000}"/>
          </ac:cxnSpMkLst>
        </pc:cxnChg>
        <pc:cxnChg chg="del mod topLvl">
          <ac:chgData name="Fabio Leite" userId="558e1856aadaa8b5" providerId="LiveId" clId="{082D0771-2C0E-0E45-922C-665AB34F1AD0}" dt="2019-09-22T15:33:49.909" v="141" actId="478"/>
          <ac:cxnSpMkLst>
            <pc:docMk/>
            <pc:sldMk cId="1396608184" sldId="916"/>
            <ac:cxnSpMk id="124" creationId="{00000000-0000-0000-0000-000000000000}"/>
          </ac:cxnSpMkLst>
        </pc:cxnChg>
        <pc:cxnChg chg="del mod topLvl">
          <ac:chgData name="Fabio Leite" userId="558e1856aadaa8b5" providerId="LiveId" clId="{082D0771-2C0E-0E45-922C-665AB34F1AD0}" dt="2019-09-22T15:53:54.247" v="335" actId="478"/>
          <ac:cxnSpMkLst>
            <pc:docMk/>
            <pc:sldMk cId="1396608184" sldId="916"/>
            <ac:cxnSpMk id="128" creationId="{00000000-0000-0000-0000-000000000000}"/>
          </ac:cxnSpMkLst>
        </pc:cxnChg>
        <pc:cxnChg chg="add del mod">
          <ac:chgData name="Fabio Leite" userId="558e1856aadaa8b5" providerId="LiveId" clId="{082D0771-2C0E-0E45-922C-665AB34F1AD0}" dt="2019-09-22T15:34:06.785" v="146" actId="478"/>
          <ac:cxnSpMkLst>
            <pc:docMk/>
            <pc:sldMk cId="1396608184" sldId="916"/>
            <ac:cxnSpMk id="129" creationId="{09B98B68-72AF-934C-A3AF-E52E54CAA634}"/>
          </ac:cxnSpMkLst>
        </pc:cxnChg>
        <pc:cxnChg chg="del mod topLvl">
          <ac:chgData name="Fabio Leite" userId="558e1856aadaa8b5" providerId="LiveId" clId="{082D0771-2C0E-0E45-922C-665AB34F1AD0}" dt="2019-09-22T15:53:54.247" v="335" actId="478"/>
          <ac:cxnSpMkLst>
            <pc:docMk/>
            <pc:sldMk cId="1396608184" sldId="916"/>
            <ac:cxnSpMk id="134" creationId="{00000000-0000-0000-0000-000000000000}"/>
          </ac:cxnSpMkLst>
        </pc:cxnChg>
        <pc:cxnChg chg="del mod topLvl">
          <ac:chgData name="Fabio Leite" userId="558e1856aadaa8b5" providerId="LiveId" clId="{082D0771-2C0E-0E45-922C-665AB34F1AD0}" dt="2019-09-22T15:53:54.247" v="335" actId="478"/>
          <ac:cxnSpMkLst>
            <pc:docMk/>
            <pc:sldMk cId="1396608184" sldId="916"/>
            <ac:cxnSpMk id="140" creationId="{00000000-0000-0000-0000-000000000000}"/>
          </ac:cxnSpMkLst>
        </pc:cxnChg>
        <pc:cxnChg chg="del mod topLvl">
          <ac:chgData name="Fabio Leite" userId="558e1856aadaa8b5" providerId="LiveId" clId="{082D0771-2C0E-0E45-922C-665AB34F1AD0}" dt="2019-09-22T15:33:48.097" v="140" actId="478"/>
          <ac:cxnSpMkLst>
            <pc:docMk/>
            <pc:sldMk cId="1396608184" sldId="916"/>
            <ac:cxnSpMk id="146" creationId="{00000000-0000-0000-0000-000000000000}"/>
          </ac:cxnSpMkLst>
        </pc:cxnChg>
        <pc:cxnChg chg="del">
          <ac:chgData name="Fabio Leite" userId="558e1856aadaa8b5" providerId="LiveId" clId="{082D0771-2C0E-0E45-922C-665AB34F1AD0}" dt="2019-09-22T15:32:38.437" v="127" actId="478"/>
          <ac:cxnSpMkLst>
            <pc:docMk/>
            <pc:sldMk cId="1396608184" sldId="916"/>
            <ac:cxnSpMk id="152" creationId="{00000000-0000-0000-0000-000000000000}"/>
          </ac:cxnSpMkLst>
        </pc:cxnChg>
        <pc:cxnChg chg="del">
          <ac:chgData name="Fabio Leite" userId="558e1856aadaa8b5" providerId="LiveId" clId="{082D0771-2C0E-0E45-922C-665AB34F1AD0}" dt="2019-09-22T15:32:38.437" v="127" actId="478"/>
          <ac:cxnSpMkLst>
            <pc:docMk/>
            <pc:sldMk cId="1396608184" sldId="916"/>
            <ac:cxnSpMk id="155" creationId="{00000000-0000-0000-0000-000000000000}"/>
          </ac:cxnSpMkLst>
        </pc:cxnChg>
        <pc:cxnChg chg="del">
          <ac:chgData name="Fabio Leite" userId="558e1856aadaa8b5" providerId="LiveId" clId="{082D0771-2C0E-0E45-922C-665AB34F1AD0}" dt="2019-09-22T15:32:38.437" v="127" actId="478"/>
          <ac:cxnSpMkLst>
            <pc:docMk/>
            <pc:sldMk cId="1396608184" sldId="916"/>
            <ac:cxnSpMk id="160" creationId="{00000000-0000-0000-0000-000000000000}"/>
          </ac:cxnSpMkLst>
        </pc:cxnChg>
        <pc:cxnChg chg="del">
          <ac:chgData name="Fabio Leite" userId="558e1856aadaa8b5" providerId="LiveId" clId="{082D0771-2C0E-0E45-922C-665AB34F1AD0}" dt="2019-09-22T15:32:38.437" v="127" actId="478"/>
          <ac:cxnSpMkLst>
            <pc:docMk/>
            <pc:sldMk cId="1396608184" sldId="916"/>
            <ac:cxnSpMk id="170" creationId="{00000000-0000-0000-0000-000000000000}"/>
          </ac:cxnSpMkLst>
        </pc:cxnChg>
        <pc:cxnChg chg="del mod">
          <ac:chgData name="Fabio Leite" userId="558e1856aadaa8b5" providerId="LiveId" clId="{082D0771-2C0E-0E45-922C-665AB34F1AD0}" dt="2019-09-22T16:25:26.377" v="654" actId="478"/>
          <ac:cxnSpMkLst>
            <pc:docMk/>
            <pc:sldMk cId="1396608184" sldId="916"/>
            <ac:cxnSpMk id="173" creationId="{00000000-0000-0000-0000-000000000000}"/>
          </ac:cxnSpMkLst>
        </pc:cxnChg>
        <pc:cxnChg chg="del mod">
          <ac:chgData name="Fabio Leite" userId="558e1856aadaa8b5" providerId="LiveId" clId="{082D0771-2C0E-0E45-922C-665AB34F1AD0}" dt="2019-09-22T15:59:49.014" v="403" actId="478"/>
          <ac:cxnSpMkLst>
            <pc:docMk/>
            <pc:sldMk cId="1396608184" sldId="916"/>
            <ac:cxnSpMk id="177" creationId="{00000000-0000-0000-0000-000000000000}"/>
          </ac:cxnSpMkLst>
        </pc:cxnChg>
        <pc:cxnChg chg="add del mod">
          <ac:chgData name="Fabio Leite" userId="558e1856aadaa8b5" providerId="LiveId" clId="{082D0771-2C0E-0E45-922C-665AB34F1AD0}" dt="2019-09-24T00:30:57.055" v="2817" actId="478"/>
          <ac:cxnSpMkLst>
            <pc:docMk/>
            <pc:sldMk cId="1396608184" sldId="916"/>
            <ac:cxnSpMk id="178" creationId="{9CC6399E-6EF9-E041-8EE8-403BEED48716}"/>
          </ac:cxnSpMkLst>
        </pc:cxnChg>
        <pc:cxnChg chg="add del">
          <ac:chgData name="Fabio Leite" userId="558e1856aadaa8b5" providerId="LiveId" clId="{082D0771-2C0E-0E45-922C-665AB34F1AD0}" dt="2019-09-22T20:04:08.959" v="1487" actId="478"/>
          <ac:cxnSpMkLst>
            <pc:docMk/>
            <pc:sldMk cId="1396608184" sldId="916"/>
            <ac:cxnSpMk id="179" creationId="{75A11C8D-38C3-954F-A89E-BB67C5451991}"/>
          </ac:cxnSpMkLst>
        </pc:cxnChg>
        <pc:cxnChg chg="add del mod">
          <ac:chgData name="Fabio Leite" userId="558e1856aadaa8b5" providerId="LiveId" clId="{082D0771-2C0E-0E45-922C-665AB34F1AD0}" dt="2019-09-24T00:28:51.186" v="2798" actId="478"/>
          <ac:cxnSpMkLst>
            <pc:docMk/>
            <pc:sldMk cId="1396608184" sldId="916"/>
            <ac:cxnSpMk id="181" creationId="{73985520-5C6B-AF43-B3AA-40E1B50CA561}"/>
          </ac:cxnSpMkLst>
        </pc:cxnChg>
        <pc:cxnChg chg="add del mod">
          <ac:chgData name="Fabio Leite" userId="558e1856aadaa8b5" providerId="LiveId" clId="{082D0771-2C0E-0E45-922C-665AB34F1AD0}" dt="2019-09-24T00:28:51.186" v="2798" actId="478"/>
          <ac:cxnSpMkLst>
            <pc:docMk/>
            <pc:sldMk cId="1396608184" sldId="916"/>
            <ac:cxnSpMk id="183" creationId="{D57EE927-B2B7-B046-9209-C5691ACF6CC6}"/>
          </ac:cxnSpMkLst>
        </pc:cxnChg>
        <pc:cxnChg chg="add del mod">
          <ac:chgData name="Fabio Leite" userId="558e1856aadaa8b5" providerId="LiveId" clId="{082D0771-2C0E-0E45-922C-665AB34F1AD0}" dt="2019-09-24T00:30:57.055" v="2817" actId="478"/>
          <ac:cxnSpMkLst>
            <pc:docMk/>
            <pc:sldMk cId="1396608184" sldId="916"/>
            <ac:cxnSpMk id="184" creationId="{6E61EA37-37C8-284D-A567-E762CCC6609B}"/>
          </ac:cxnSpMkLst>
        </pc:cxnChg>
        <pc:cxnChg chg="add del mod">
          <ac:chgData name="Fabio Leite" userId="558e1856aadaa8b5" providerId="LiveId" clId="{082D0771-2C0E-0E45-922C-665AB34F1AD0}" dt="2019-09-24T00:28:51.186" v="2798" actId="478"/>
          <ac:cxnSpMkLst>
            <pc:docMk/>
            <pc:sldMk cId="1396608184" sldId="916"/>
            <ac:cxnSpMk id="185" creationId="{20FD4660-169C-FD4A-ADAE-682D3687F4C4}"/>
          </ac:cxnSpMkLst>
        </pc:cxnChg>
        <pc:cxnChg chg="add del mod">
          <ac:chgData name="Fabio Leite" userId="558e1856aadaa8b5" providerId="LiveId" clId="{082D0771-2C0E-0E45-922C-665AB34F1AD0}" dt="2019-09-22T20:53:14.999" v="1802" actId="478"/>
          <ac:cxnSpMkLst>
            <pc:docMk/>
            <pc:sldMk cId="1396608184" sldId="916"/>
            <ac:cxnSpMk id="185" creationId="{B47A6079-4A85-2A49-AE41-39A3C6AB9456}"/>
          </ac:cxnSpMkLst>
        </pc:cxnChg>
        <pc:cxnChg chg="del mod">
          <ac:chgData name="Fabio Leite" userId="558e1856aadaa8b5" providerId="LiveId" clId="{082D0771-2C0E-0E45-922C-665AB34F1AD0}" dt="2019-09-22T15:59:49.014" v="403" actId="478"/>
          <ac:cxnSpMkLst>
            <pc:docMk/>
            <pc:sldMk cId="1396608184" sldId="916"/>
            <ac:cxnSpMk id="186" creationId="{00000000-0000-0000-0000-000000000000}"/>
          </ac:cxnSpMkLst>
        </pc:cxnChg>
        <pc:cxnChg chg="add del mod">
          <ac:chgData name="Fabio Leite" userId="558e1856aadaa8b5" providerId="LiveId" clId="{082D0771-2C0E-0E45-922C-665AB34F1AD0}" dt="2019-09-24T00:28:51.186" v="2798" actId="478"/>
          <ac:cxnSpMkLst>
            <pc:docMk/>
            <pc:sldMk cId="1396608184" sldId="916"/>
            <ac:cxnSpMk id="186" creationId="{27CCB816-8BA9-D74D-8AB8-EE4A25652634}"/>
          </ac:cxnSpMkLst>
        </pc:cxnChg>
        <pc:cxnChg chg="add del mod">
          <ac:chgData name="Fabio Leite" userId="558e1856aadaa8b5" providerId="LiveId" clId="{082D0771-2C0E-0E45-922C-665AB34F1AD0}" dt="2019-09-22T15:34:06.785" v="146" actId="478"/>
          <ac:cxnSpMkLst>
            <pc:docMk/>
            <pc:sldMk cId="1396608184" sldId="916"/>
            <ac:cxnSpMk id="188" creationId="{92DE88D1-F4CB-D14F-88FD-C4E71CD346ED}"/>
          </ac:cxnSpMkLst>
        </pc:cxnChg>
        <pc:cxnChg chg="add del mod">
          <ac:chgData name="Fabio Leite" userId="558e1856aadaa8b5" providerId="LiveId" clId="{082D0771-2C0E-0E45-922C-665AB34F1AD0}" dt="2019-09-22T15:34:06.785" v="146" actId="478"/>
          <ac:cxnSpMkLst>
            <pc:docMk/>
            <pc:sldMk cId="1396608184" sldId="916"/>
            <ac:cxnSpMk id="194" creationId="{7AC5749B-1CFC-3B4B-B617-E0F580821F4F}"/>
          </ac:cxnSpMkLst>
        </pc:cxnChg>
        <pc:cxnChg chg="add del mod">
          <ac:chgData name="Fabio Leite" userId="558e1856aadaa8b5" providerId="LiveId" clId="{082D0771-2C0E-0E45-922C-665AB34F1AD0}" dt="2019-09-24T00:28:51.186" v="2798" actId="478"/>
          <ac:cxnSpMkLst>
            <pc:docMk/>
            <pc:sldMk cId="1396608184" sldId="916"/>
            <ac:cxnSpMk id="195" creationId="{E51D8327-521A-6B41-B12C-6569CED02B37}"/>
          </ac:cxnSpMkLst>
        </pc:cxnChg>
        <pc:cxnChg chg="add del mod">
          <ac:chgData name="Fabio Leite" userId="558e1856aadaa8b5" providerId="LiveId" clId="{082D0771-2C0E-0E45-922C-665AB34F1AD0}" dt="2019-09-24T00:28:51.186" v="2798" actId="478"/>
          <ac:cxnSpMkLst>
            <pc:docMk/>
            <pc:sldMk cId="1396608184" sldId="916"/>
            <ac:cxnSpMk id="196" creationId="{553882E7-CB0A-FD4E-A5AD-2A59BE395826}"/>
          </ac:cxnSpMkLst>
        </pc:cxnChg>
        <pc:cxnChg chg="add del mod">
          <ac:chgData name="Fabio Leite" userId="558e1856aadaa8b5" providerId="LiveId" clId="{082D0771-2C0E-0E45-922C-665AB34F1AD0}" dt="2019-09-24T00:28:51.186" v="2798" actId="478"/>
          <ac:cxnSpMkLst>
            <pc:docMk/>
            <pc:sldMk cId="1396608184" sldId="916"/>
            <ac:cxnSpMk id="197" creationId="{C20C26A8-4F58-834B-923F-831BADB54C47}"/>
          </ac:cxnSpMkLst>
        </pc:cxnChg>
        <pc:cxnChg chg="add del mod">
          <ac:chgData name="Fabio Leite" userId="558e1856aadaa8b5" providerId="LiveId" clId="{082D0771-2C0E-0E45-922C-665AB34F1AD0}" dt="2019-09-24T00:28:51.186" v="2798" actId="478"/>
          <ac:cxnSpMkLst>
            <pc:docMk/>
            <pc:sldMk cId="1396608184" sldId="916"/>
            <ac:cxnSpMk id="198" creationId="{D8DBE521-CE7B-7546-835E-B0D517769433}"/>
          </ac:cxnSpMkLst>
        </pc:cxnChg>
        <pc:cxnChg chg="add del mod">
          <ac:chgData name="Fabio Leite" userId="558e1856aadaa8b5" providerId="LiveId" clId="{082D0771-2C0E-0E45-922C-665AB34F1AD0}" dt="2019-09-22T15:34:06.785" v="146" actId="478"/>
          <ac:cxnSpMkLst>
            <pc:docMk/>
            <pc:sldMk cId="1396608184" sldId="916"/>
            <ac:cxnSpMk id="199" creationId="{A564FF9F-FDA8-AF45-9512-8F8A21734ABE}"/>
          </ac:cxnSpMkLst>
        </pc:cxnChg>
        <pc:cxnChg chg="add del mod">
          <ac:chgData name="Fabio Leite" userId="558e1856aadaa8b5" providerId="LiveId" clId="{082D0771-2C0E-0E45-922C-665AB34F1AD0}" dt="2019-09-24T00:28:51.186" v="2798" actId="478"/>
          <ac:cxnSpMkLst>
            <pc:docMk/>
            <pc:sldMk cId="1396608184" sldId="916"/>
            <ac:cxnSpMk id="203" creationId="{D0020195-DF22-B34C-99EB-A7EE0B82D7B7}"/>
          </ac:cxnSpMkLst>
        </pc:cxnChg>
        <pc:cxnChg chg="add del mod">
          <ac:chgData name="Fabio Leite" userId="558e1856aadaa8b5" providerId="LiveId" clId="{082D0771-2C0E-0E45-922C-665AB34F1AD0}" dt="2019-09-24T00:28:51.186" v="2798" actId="478"/>
          <ac:cxnSpMkLst>
            <pc:docMk/>
            <pc:sldMk cId="1396608184" sldId="916"/>
            <ac:cxnSpMk id="204" creationId="{575D46F4-9ED8-C54C-AE14-BF759E929BFD}"/>
          </ac:cxnSpMkLst>
        </pc:cxnChg>
        <pc:cxnChg chg="add del mod">
          <ac:chgData name="Fabio Leite" userId="558e1856aadaa8b5" providerId="LiveId" clId="{082D0771-2C0E-0E45-922C-665AB34F1AD0}" dt="2019-09-24T00:28:51.186" v="2798" actId="478"/>
          <ac:cxnSpMkLst>
            <pc:docMk/>
            <pc:sldMk cId="1396608184" sldId="916"/>
            <ac:cxnSpMk id="205" creationId="{1E999773-7D7D-4143-BDA2-67395681EEA3}"/>
          </ac:cxnSpMkLst>
        </pc:cxnChg>
        <pc:cxnChg chg="add del mod">
          <ac:chgData name="Fabio Leite" userId="558e1856aadaa8b5" providerId="LiveId" clId="{082D0771-2C0E-0E45-922C-665AB34F1AD0}" dt="2019-09-24T00:28:51.186" v="2798" actId="478"/>
          <ac:cxnSpMkLst>
            <pc:docMk/>
            <pc:sldMk cId="1396608184" sldId="916"/>
            <ac:cxnSpMk id="206" creationId="{790C1124-695C-804C-9139-EE0FB60EF833}"/>
          </ac:cxnSpMkLst>
        </pc:cxnChg>
        <pc:cxnChg chg="add del mod">
          <ac:chgData name="Fabio Leite" userId="558e1856aadaa8b5" providerId="LiveId" clId="{082D0771-2C0E-0E45-922C-665AB34F1AD0}" dt="2019-09-24T00:28:51.186" v="2798" actId="478"/>
          <ac:cxnSpMkLst>
            <pc:docMk/>
            <pc:sldMk cId="1396608184" sldId="916"/>
            <ac:cxnSpMk id="207" creationId="{EBC5D0EC-3999-9A41-A617-64454808DEA8}"/>
          </ac:cxnSpMkLst>
        </pc:cxnChg>
        <pc:cxnChg chg="add del mod topLvl">
          <ac:chgData name="Fabio Leite" userId="558e1856aadaa8b5" providerId="LiveId" clId="{082D0771-2C0E-0E45-922C-665AB34F1AD0}" dt="2019-09-24T00:29:04.199" v="2800" actId="478"/>
          <ac:cxnSpMkLst>
            <pc:docMk/>
            <pc:sldMk cId="1396608184" sldId="916"/>
            <ac:cxnSpMk id="211" creationId="{B2FF7719-2399-9440-A39F-DFF6915B6608}"/>
          </ac:cxnSpMkLst>
        </pc:cxnChg>
        <pc:cxnChg chg="add del mod topLvl">
          <ac:chgData name="Fabio Leite" userId="558e1856aadaa8b5" providerId="LiveId" clId="{082D0771-2C0E-0E45-922C-665AB34F1AD0}" dt="2019-09-24T00:29:04.199" v="2800" actId="478"/>
          <ac:cxnSpMkLst>
            <pc:docMk/>
            <pc:sldMk cId="1396608184" sldId="916"/>
            <ac:cxnSpMk id="217" creationId="{C36DC916-D1FA-3E4A-ADAD-9136C258B912}"/>
          </ac:cxnSpMkLst>
        </pc:cxnChg>
        <pc:cxnChg chg="add del mod topLvl">
          <ac:chgData name="Fabio Leite" userId="558e1856aadaa8b5" providerId="LiveId" clId="{082D0771-2C0E-0E45-922C-665AB34F1AD0}" dt="2019-09-24T00:29:04.199" v="2800" actId="478"/>
          <ac:cxnSpMkLst>
            <pc:docMk/>
            <pc:sldMk cId="1396608184" sldId="916"/>
            <ac:cxnSpMk id="222" creationId="{F3D827AF-DB74-9949-B4A2-81ADB9F23147}"/>
          </ac:cxnSpMkLst>
        </pc:cxnChg>
        <pc:cxnChg chg="add del mod topLvl">
          <ac:chgData name="Fabio Leite" userId="558e1856aadaa8b5" providerId="LiveId" clId="{082D0771-2C0E-0E45-922C-665AB34F1AD0}" dt="2019-09-24T00:29:04.199" v="2800" actId="478"/>
          <ac:cxnSpMkLst>
            <pc:docMk/>
            <pc:sldMk cId="1396608184" sldId="916"/>
            <ac:cxnSpMk id="227" creationId="{1D2D0A65-2DB7-A840-86E3-8730E966C0D1}"/>
          </ac:cxnSpMkLst>
        </pc:cxnChg>
        <pc:cxnChg chg="add del mod">
          <ac:chgData name="Fabio Leite" userId="558e1856aadaa8b5" providerId="LiveId" clId="{082D0771-2C0E-0E45-922C-665AB34F1AD0}" dt="2019-09-24T00:28:56.998" v="2799" actId="478"/>
          <ac:cxnSpMkLst>
            <pc:docMk/>
            <pc:sldMk cId="1396608184" sldId="916"/>
            <ac:cxnSpMk id="230" creationId="{6A5F9DE6-4946-404F-BC99-BF781E20CF3A}"/>
          </ac:cxnSpMkLst>
        </pc:cxnChg>
        <pc:cxnChg chg="add del mod">
          <ac:chgData name="Fabio Leite" userId="558e1856aadaa8b5" providerId="LiveId" clId="{082D0771-2C0E-0E45-922C-665AB34F1AD0}" dt="2019-09-24T00:28:56.998" v="2799" actId="478"/>
          <ac:cxnSpMkLst>
            <pc:docMk/>
            <pc:sldMk cId="1396608184" sldId="916"/>
            <ac:cxnSpMk id="232" creationId="{5F615DB8-6B9F-BC47-9CA1-6DD83CAE34C4}"/>
          </ac:cxnSpMkLst>
        </pc:cxnChg>
        <pc:cxnChg chg="add del mod">
          <ac:chgData name="Fabio Leite" userId="558e1856aadaa8b5" providerId="LiveId" clId="{082D0771-2C0E-0E45-922C-665AB34F1AD0}" dt="2019-09-24T00:28:56.998" v="2799" actId="478"/>
          <ac:cxnSpMkLst>
            <pc:docMk/>
            <pc:sldMk cId="1396608184" sldId="916"/>
            <ac:cxnSpMk id="233" creationId="{F8D393B1-D92E-4A4A-8667-5DED98E7E3EB}"/>
          </ac:cxnSpMkLst>
        </pc:cxnChg>
        <pc:cxnChg chg="add del mod">
          <ac:chgData name="Fabio Leite" userId="558e1856aadaa8b5" providerId="LiveId" clId="{082D0771-2C0E-0E45-922C-665AB34F1AD0}" dt="2019-09-24T00:28:56.998" v="2799" actId="478"/>
          <ac:cxnSpMkLst>
            <pc:docMk/>
            <pc:sldMk cId="1396608184" sldId="916"/>
            <ac:cxnSpMk id="234" creationId="{2FA092B6-E14B-EC44-853F-66F1C5EE7A76}"/>
          </ac:cxnSpMkLst>
        </pc:cxnChg>
        <pc:cxnChg chg="add del mod">
          <ac:chgData name="Fabio Leite" userId="558e1856aadaa8b5" providerId="LiveId" clId="{082D0771-2C0E-0E45-922C-665AB34F1AD0}" dt="2019-09-24T00:28:56.998" v="2799" actId="478"/>
          <ac:cxnSpMkLst>
            <pc:docMk/>
            <pc:sldMk cId="1396608184" sldId="916"/>
            <ac:cxnSpMk id="239" creationId="{B4BC705B-0418-C249-B6C1-7A5D229B636B}"/>
          </ac:cxnSpMkLst>
        </pc:cxnChg>
        <pc:cxnChg chg="add del mod">
          <ac:chgData name="Fabio Leite" userId="558e1856aadaa8b5" providerId="LiveId" clId="{082D0771-2C0E-0E45-922C-665AB34F1AD0}" dt="2019-09-22T15:57:08.509" v="367" actId="478"/>
          <ac:cxnSpMkLst>
            <pc:docMk/>
            <pc:sldMk cId="1396608184" sldId="916"/>
            <ac:cxnSpMk id="239" creationId="{C2949518-4C0E-484E-8B4A-B4EF53D4F703}"/>
          </ac:cxnSpMkLst>
        </pc:cxnChg>
        <pc:cxnChg chg="add del mod">
          <ac:chgData name="Fabio Leite" userId="558e1856aadaa8b5" providerId="LiveId" clId="{082D0771-2C0E-0E45-922C-665AB34F1AD0}" dt="2019-09-24T00:28:56.998" v="2799" actId="478"/>
          <ac:cxnSpMkLst>
            <pc:docMk/>
            <pc:sldMk cId="1396608184" sldId="916"/>
            <ac:cxnSpMk id="240" creationId="{1429CFD2-1013-E844-BCF8-AEF7959116CC}"/>
          </ac:cxnSpMkLst>
        </pc:cxnChg>
        <pc:cxnChg chg="add del mod">
          <ac:chgData name="Fabio Leite" userId="558e1856aadaa8b5" providerId="LiveId" clId="{082D0771-2C0E-0E45-922C-665AB34F1AD0}" dt="2019-09-24T00:28:56.998" v="2799" actId="478"/>
          <ac:cxnSpMkLst>
            <pc:docMk/>
            <pc:sldMk cId="1396608184" sldId="916"/>
            <ac:cxnSpMk id="241" creationId="{0935ADA2-6E64-0247-91BC-762DF81F375B}"/>
          </ac:cxnSpMkLst>
        </pc:cxnChg>
        <pc:cxnChg chg="add del mod">
          <ac:chgData name="Fabio Leite" userId="558e1856aadaa8b5" providerId="LiveId" clId="{082D0771-2C0E-0E45-922C-665AB34F1AD0}" dt="2019-09-24T00:28:56.998" v="2799" actId="478"/>
          <ac:cxnSpMkLst>
            <pc:docMk/>
            <pc:sldMk cId="1396608184" sldId="916"/>
            <ac:cxnSpMk id="242" creationId="{FE388BC6-21BE-2546-B82A-CA630C7EADD4}"/>
          </ac:cxnSpMkLst>
        </pc:cxnChg>
        <pc:cxnChg chg="add del mod">
          <ac:chgData name="Fabio Leite" userId="558e1856aadaa8b5" providerId="LiveId" clId="{082D0771-2C0E-0E45-922C-665AB34F1AD0}" dt="2019-09-22T15:57:08.509" v="367" actId="478"/>
          <ac:cxnSpMkLst>
            <pc:docMk/>
            <pc:sldMk cId="1396608184" sldId="916"/>
            <ac:cxnSpMk id="245" creationId="{7CDBAA00-69CF-554B-A2B1-C8C9306EC6BC}"/>
          </ac:cxnSpMkLst>
        </pc:cxnChg>
        <pc:cxnChg chg="add del mod">
          <ac:chgData name="Fabio Leite" userId="558e1856aadaa8b5" providerId="LiveId" clId="{082D0771-2C0E-0E45-922C-665AB34F1AD0}" dt="2019-09-24T00:28:56.998" v="2799" actId="478"/>
          <ac:cxnSpMkLst>
            <pc:docMk/>
            <pc:sldMk cId="1396608184" sldId="916"/>
            <ac:cxnSpMk id="247" creationId="{D5C7691F-A406-1D43-AFF7-A4BE16DFF26F}"/>
          </ac:cxnSpMkLst>
        </pc:cxnChg>
        <pc:cxnChg chg="add del mod">
          <ac:chgData name="Fabio Leite" userId="558e1856aadaa8b5" providerId="LiveId" clId="{082D0771-2C0E-0E45-922C-665AB34F1AD0}" dt="2019-09-24T00:28:56.998" v="2799" actId="478"/>
          <ac:cxnSpMkLst>
            <pc:docMk/>
            <pc:sldMk cId="1396608184" sldId="916"/>
            <ac:cxnSpMk id="248" creationId="{3A88DD94-0280-834C-BB94-DB943DA23446}"/>
          </ac:cxnSpMkLst>
        </pc:cxnChg>
        <pc:cxnChg chg="add del mod">
          <ac:chgData name="Fabio Leite" userId="558e1856aadaa8b5" providerId="LiveId" clId="{082D0771-2C0E-0E45-922C-665AB34F1AD0}" dt="2019-09-24T00:28:56.998" v="2799" actId="478"/>
          <ac:cxnSpMkLst>
            <pc:docMk/>
            <pc:sldMk cId="1396608184" sldId="916"/>
            <ac:cxnSpMk id="249" creationId="{A3DBD8FE-2972-E040-BBAE-37B9D4F2CC1B}"/>
          </ac:cxnSpMkLst>
        </pc:cxnChg>
        <pc:cxnChg chg="add del mod">
          <ac:chgData name="Fabio Leite" userId="558e1856aadaa8b5" providerId="LiveId" clId="{082D0771-2C0E-0E45-922C-665AB34F1AD0}" dt="2019-09-22T15:57:08.509" v="367" actId="478"/>
          <ac:cxnSpMkLst>
            <pc:docMk/>
            <pc:sldMk cId="1396608184" sldId="916"/>
            <ac:cxnSpMk id="250" creationId="{48ED8878-7522-7044-BA88-0038ED886A34}"/>
          </ac:cxnSpMkLst>
        </pc:cxnChg>
        <pc:cxnChg chg="add del mod">
          <ac:chgData name="Fabio Leite" userId="558e1856aadaa8b5" providerId="LiveId" clId="{082D0771-2C0E-0E45-922C-665AB34F1AD0}" dt="2019-09-24T00:28:56.998" v="2799" actId="478"/>
          <ac:cxnSpMkLst>
            <pc:docMk/>
            <pc:sldMk cId="1396608184" sldId="916"/>
            <ac:cxnSpMk id="250" creationId="{4A953569-9CCF-5F46-A7DF-6B906A699ACD}"/>
          </ac:cxnSpMkLst>
        </pc:cxnChg>
        <pc:cxnChg chg="add del mod">
          <ac:chgData name="Fabio Leite" userId="558e1856aadaa8b5" providerId="LiveId" clId="{082D0771-2C0E-0E45-922C-665AB34F1AD0}" dt="2019-09-24T00:28:56.998" v="2799" actId="478"/>
          <ac:cxnSpMkLst>
            <pc:docMk/>
            <pc:sldMk cId="1396608184" sldId="916"/>
            <ac:cxnSpMk id="251" creationId="{495EB285-61E0-E747-9941-FA9A8EDA19A3}"/>
          </ac:cxnSpMkLst>
        </pc:cxnChg>
        <pc:cxnChg chg="add del mod">
          <ac:chgData name="Fabio Leite" userId="558e1856aadaa8b5" providerId="LiveId" clId="{082D0771-2C0E-0E45-922C-665AB34F1AD0}" dt="2019-09-22T15:57:08.509" v="367" actId="478"/>
          <ac:cxnSpMkLst>
            <pc:docMk/>
            <pc:sldMk cId="1396608184" sldId="916"/>
            <ac:cxnSpMk id="255" creationId="{2E52DB0A-B69F-954B-8A40-E8ACA9E79927}"/>
          </ac:cxnSpMkLst>
        </pc:cxnChg>
        <pc:cxnChg chg="add del mod">
          <ac:chgData name="Fabio Leite" userId="558e1856aadaa8b5" providerId="LiveId" clId="{082D0771-2C0E-0E45-922C-665AB34F1AD0}" dt="2019-09-22T15:57:11.371" v="368" actId="478"/>
          <ac:cxnSpMkLst>
            <pc:docMk/>
            <pc:sldMk cId="1396608184" sldId="916"/>
            <ac:cxnSpMk id="267" creationId="{D50C0C7E-F6C8-FA4F-81D2-19A109E70438}"/>
          </ac:cxnSpMkLst>
        </pc:cxnChg>
        <pc:cxnChg chg="add del mod">
          <ac:chgData name="Fabio Leite" userId="558e1856aadaa8b5" providerId="LiveId" clId="{082D0771-2C0E-0E45-922C-665AB34F1AD0}" dt="2019-09-22T15:57:11.371" v="368" actId="478"/>
          <ac:cxnSpMkLst>
            <pc:docMk/>
            <pc:sldMk cId="1396608184" sldId="916"/>
            <ac:cxnSpMk id="273" creationId="{CD759062-1CC2-374E-BC13-BDDD6FDFE60E}"/>
          </ac:cxnSpMkLst>
        </pc:cxnChg>
        <pc:cxnChg chg="add del mod">
          <ac:chgData name="Fabio Leite" userId="558e1856aadaa8b5" providerId="LiveId" clId="{082D0771-2C0E-0E45-922C-665AB34F1AD0}" dt="2019-09-22T15:57:11.371" v="368" actId="478"/>
          <ac:cxnSpMkLst>
            <pc:docMk/>
            <pc:sldMk cId="1396608184" sldId="916"/>
            <ac:cxnSpMk id="278" creationId="{819025D7-9B81-A04C-A1CA-19B453E95574}"/>
          </ac:cxnSpMkLst>
        </pc:cxnChg>
        <pc:cxnChg chg="add del mod">
          <ac:chgData name="Fabio Leite" userId="558e1856aadaa8b5" providerId="LiveId" clId="{082D0771-2C0E-0E45-922C-665AB34F1AD0}" dt="2019-09-22T15:57:11.371" v="368" actId="478"/>
          <ac:cxnSpMkLst>
            <pc:docMk/>
            <pc:sldMk cId="1396608184" sldId="916"/>
            <ac:cxnSpMk id="283" creationId="{4363E79A-F233-6745-AAAC-6849BF724866}"/>
          </ac:cxnSpMkLst>
        </pc:cxnChg>
        <pc:cxnChg chg="add del">
          <ac:chgData name="Fabio Leite" userId="558e1856aadaa8b5" providerId="LiveId" clId="{082D0771-2C0E-0E45-922C-665AB34F1AD0}" dt="2019-09-22T15:37:09.309" v="154"/>
          <ac:cxnSpMkLst>
            <pc:docMk/>
            <pc:sldMk cId="1396608184" sldId="916"/>
            <ac:cxnSpMk id="295" creationId="{B9F680D6-15EF-204E-942B-B07DB1042AF4}"/>
          </ac:cxnSpMkLst>
        </pc:cxnChg>
        <pc:cxnChg chg="add del">
          <ac:chgData name="Fabio Leite" userId="558e1856aadaa8b5" providerId="LiveId" clId="{082D0771-2C0E-0E45-922C-665AB34F1AD0}" dt="2019-09-22T15:37:09.309" v="154"/>
          <ac:cxnSpMkLst>
            <pc:docMk/>
            <pc:sldMk cId="1396608184" sldId="916"/>
            <ac:cxnSpMk id="301" creationId="{DCD657F7-1129-2840-9239-E0723E4E9C85}"/>
          </ac:cxnSpMkLst>
        </pc:cxnChg>
        <pc:cxnChg chg="add del">
          <ac:chgData name="Fabio Leite" userId="558e1856aadaa8b5" providerId="LiveId" clId="{082D0771-2C0E-0E45-922C-665AB34F1AD0}" dt="2019-09-22T15:37:09.309" v="154"/>
          <ac:cxnSpMkLst>
            <pc:docMk/>
            <pc:sldMk cId="1396608184" sldId="916"/>
            <ac:cxnSpMk id="306" creationId="{95FFFA55-F737-3745-8877-63F78E2D189F}"/>
          </ac:cxnSpMkLst>
        </pc:cxnChg>
        <pc:cxnChg chg="add del">
          <ac:chgData name="Fabio Leite" userId="558e1856aadaa8b5" providerId="LiveId" clId="{082D0771-2C0E-0E45-922C-665AB34F1AD0}" dt="2019-09-22T15:37:09.309" v="154"/>
          <ac:cxnSpMkLst>
            <pc:docMk/>
            <pc:sldMk cId="1396608184" sldId="916"/>
            <ac:cxnSpMk id="311" creationId="{301A41D9-3753-2F47-90F1-6BFE4C1E486B}"/>
          </ac:cxnSpMkLst>
        </pc:cxnChg>
        <pc:cxnChg chg="add del mod">
          <ac:chgData name="Fabio Leite" userId="558e1856aadaa8b5" providerId="LiveId" clId="{082D0771-2C0E-0E45-922C-665AB34F1AD0}" dt="2019-09-24T00:23:16.585" v="2739" actId="478"/>
          <ac:cxnSpMkLst>
            <pc:docMk/>
            <pc:sldMk cId="1396608184" sldId="916"/>
            <ac:cxnSpMk id="316" creationId="{8B510CB3-D4FD-234C-8DB1-DA6A30ECAA0A}"/>
          </ac:cxnSpMkLst>
        </pc:cxnChg>
        <pc:cxnChg chg="add del mod">
          <ac:chgData name="Fabio Leite" userId="558e1856aadaa8b5" providerId="LiveId" clId="{082D0771-2C0E-0E45-922C-665AB34F1AD0}" dt="2019-09-24T00:11:51.807" v="2632" actId="478"/>
          <ac:cxnSpMkLst>
            <pc:docMk/>
            <pc:sldMk cId="1396608184" sldId="916"/>
            <ac:cxnSpMk id="318" creationId="{1234D29B-4339-0E47-87B8-BF64C4DFB68E}"/>
          </ac:cxnSpMkLst>
        </pc:cxnChg>
        <pc:cxnChg chg="add del mod">
          <ac:chgData name="Fabio Leite" userId="558e1856aadaa8b5" providerId="LiveId" clId="{082D0771-2C0E-0E45-922C-665AB34F1AD0}" dt="2019-09-24T00:23:04.186" v="2737" actId="478"/>
          <ac:cxnSpMkLst>
            <pc:docMk/>
            <pc:sldMk cId="1396608184" sldId="916"/>
            <ac:cxnSpMk id="322" creationId="{B4336272-F900-894A-9F97-38830D087445}"/>
          </ac:cxnSpMkLst>
        </pc:cxnChg>
        <pc:cxnChg chg="add del mod">
          <ac:chgData name="Fabio Leite" userId="558e1856aadaa8b5" providerId="LiveId" clId="{082D0771-2C0E-0E45-922C-665AB34F1AD0}" dt="2019-09-24T00:23:04.186" v="2737" actId="478"/>
          <ac:cxnSpMkLst>
            <pc:docMk/>
            <pc:sldMk cId="1396608184" sldId="916"/>
            <ac:cxnSpMk id="323" creationId="{D1D2C5CC-6963-0242-83DD-DB29D8FA022B}"/>
          </ac:cxnSpMkLst>
        </pc:cxnChg>
        <pc:cxnChg chg="add del">
          <ac:chgData name="Fabio Leite" userId="558e1856aadaa8b5" providerId="LiveId" clId="{082D0771-2C0E-0E45-922C-665AB34F1AD0}" dt="2019-09-22T15:37:41.999" v="158"/>
          <ac:cxnSpMkLst>
            <pc:docMk/>
            <pc:sldMk cId="1396608184" sldId="916"/>
            <ac:cxnSpMk id="323" creationId="{F5FEB472-B78B-1C42-9141-35533F98B3A5}"/>
          </ac:cxnSpMkLst>
        </pc:cxnChg>
        <pc:cxnChg chg="add del mod">
          <ac:chgData name="Fabio Leite" userId="558e1856aadaa8b5" providerId="LiveId" clId="{082D0771-2C0E-0E45-922C-665AB34F1AD0}" dt="2019-09-24T00:23:04.186" v="2737" actId="478"/>
          <ac:cxnSpMkLst>
            <pc:docMk/>
            <pc:sldMk cId="1396608184" sldId="916"/>
            <ac:cxnSpMk id="324" creationId="{4003F84A-BDD4-2046-AAB9-16B23D3D0A97}"/>
          </ac:cxnSpMkLst>
        </pc:cxnChg>
        <pc:cxnChg chg="add del">
          <ac:chgData name="Fabio Leite" userId="558e1856aadaa8b5" providerId="LiveId" clId="{082D0771-2C0E-0E45-922C-665AB34F1AD0}" dt="2019-09-22T15:37:41.999" v="158"/>
          <ac:cxnSpMkLst>
            <pc:docMk/>
            <pc:sldMk cId="1396608184" sldId="916"/>
            <ac:cxnSpMk id="329" creationId="{09CAB249-0DCF-4C4F-A0CA-6C8D916CE7EF}"/>
          </ac:cxnSpMkLst>
        </pc:cxnChg>
        <pc:cxnChg chg="add mod">
          <ac:chgData name="Fabio Leite" userId="558e1856aadaa8b5" providerId="LiveId" clId="{082D0771-2C0E-0E45-922C-665AB34F1AD0}" dt="2019-09-24T00:19:05.247" v="2691" actId="1076"/>
          <ac:cxnSpMkLst>
            <pc:docMk/>
            <pc:sldMk cId="1396608184" sldId="916"/>
            <ac:cxnSpMk id="333" creationId="{E2FE6794-0D66-254A-9024-08C0F59E24C0}"/>
          </ac:cxnSpMkLst>
        </pc:cxnChg>
        <pc:cxnChg chg="add del mod">
          <ac:chgData name="Fabio Leite" userId="558e1856aadaa8b5" providerId="LiveId" clId="{082D0771-2C0E-0E45-922C-665AB34F1AD0}" dt="2019-09-24T00:19:33.396" v="2698" actId="478"/>
          <ac:cxnSpMkLst>
            <pc:docMk/>
            <pc:sldMk cId="1396608184" sldId="916"/>
            <ac:cxnSpMk id="334" creationId="{6365B798-9C45-6648-BFE5-0E572AA43ABC}"/>
          </ac:cxnSpMkLst>
        </pc:cxnChg>
        <pc:cxnChg chg="add del">
          <ac:chgData name="Fabio Leite" userId="558e1856aadaa8b5" providerId="LiveId" clId="{082D0771-2C0E-0E45-922C-665AB34F1AD0}" dt="2019-09-22T15:37:41.999" v="158"/>
          <ac:cxnSpMkLst>
            <pc:docMk/>
            <pc:sldMk cId="1396608184" sldId="916"/>
            <ac:cxnSpMk id="334" creationId="{E80CC7B8-BA7E-F349-B767-79FA469EC7B9}"/>
          </ac:cxnSpMkLst>
        </pc:cxnChg>
        <pc:cxnChg chg="add mod">
          <ac:chgData name="Fabio Leite" userId="558e1856aadaa8b5" providerId="LiveId" clId="{082D0771-2C0E-0E45-922C-665AB34F1AD0}" dt="2019-09-24T00:19:26.473" v="2695" actId="1076"/>
          <ac:cxnSpMkLst>
            <pc:docMk/>
            <pc:sldMk cId="1396608184" sldId="916"/>
            <ac:cxnSpMk id="335" creationId="{A20F3C9B-24C5-D143-B286-E024390E6306}"/>
          </ac:cxnSpMkLst>
        </pc:cxnChg>
        <pc:cxnChg chg="add del">
          <ac:chgData name="Fabio Leite" userId="558e1856aadaa8b5" providerId="LiveId" clId="{082D0771-2C0E-0E45-922C-665AB34F1AD0}" dt="2019-09-22T15:37:41.999" v="158"/>
          <ac:cxnSpMkLst>
            <pc:docMk/>
            <pc:sldMk cId="1396608184" sldId="916"/>
            <ac:cxnSpMk id="339" creationId="{7368B968-8C25-874E-8DAC-CB18EDA796C2}"/>
          </ac:cxnSpMkLst>
        </pc:cxnChg>
        <pc:cxnChg chg="add del mod">
          <ac:chgData name="Fabio Leite" userId="558e1856aadaa8b5" providerId="LiveId" clId="{082D0771-2C0E-0E45-922C-665AB34F1AD0}" dt="2019-09-22T15:57:11.371" v="368" actId="478"/>
          <ac:cxnSpMkLst>
            <pc:docMk/>
            <pc:sldMk cId="1396608184" sldId="916"/>
            <ac:cxnSpMk id="351" creationId="{F9A6E675-9F0B-C347-B813-C2FF84C6D9F7}"/>
          </ac:cxnSpMkLst>
        </pc:cxnChg>
        <pc:cxnChg chg="add del mod">
          <ac:chgData name="Fabio Leite" userId="558e1856aadaa8b5" providerId="LiveId" clId="{082D0771-2C0E-0E45-922C-665AB34F1AD0}" dt="2019-09-22T15:57:11.371" v="368" actId="478"/>
          <ac:cxnSpMkLst>
            <pc:docMk/>
            <pc:sldMk cId="1396608184" sldId="916"/>
            <ac:cxnSpMk id="357" creationId="{A3043377-8CF5-C444-9B40-438CF648B0BA}"/>
          </ac:cxnSpMkLst>
        </pc:cxnChg>
        <pc:cxnChg chg="add del mod">
          <ac:chgData name="Fabio Leite" userId="558e1856aadaa8b5" providerId="LiveId" clId="{082D0771-2C0E-0E45-922C-665AB34F1AD0}" dt="2019-09-22T15:57:11.371" v="368" actId="478"/>
          <ac:cxnSpMkLst>
            <pc:docMk/>
            <pc:sldMk cId="1396608184" sldId="916"/>
            <ac:cxnSpMk id="362" creationId="{3ECC9C05-2C67-874A-BFEA-7BD89A4686BD}"/>
          </ac:cxnSpMkLst>
        </pc:cxnChg>
        <pc:cxnChg chg="add del mod">
          <ac:chgData name="Fabio Leite" userId="558e1856aadaa8b5" providerId="LiveId" clId="{082D0771-2C0E-0E45-922C-665AB34F1AD0}" dt="2019-09-22T15:57:11.371" v="368" actId="478"/>
          <ac:cxnSpMkLst>
            <pc:docMk/>
            <pc:sldMk cId="1396608184" sldId="916"/>
            <ac:cxnSpMk id="367" creationId="{F9099033-7ABA-FA47-A135-3D4E95B1BEB3}"/>
          </ac:cxnSpMkLst>
        </pc:cxnChg>
        <pc:cxnChg chg="add mod">
          <ac:chgData name="Fabio Leite" userId="558e1856aadaa8b5" providerId="LiveId" clId="{082D0771-2C0E-0E45-922C-665AB34F1AD0}" dt="2019-09-24T00:27:38.447" v="2784" actId="14100"/>
          <ac:cxnSpMkLst>
            <pc:docMk/>
            <pc:sldMk cId="1396608184" sldId="916"/>
            <ac:cxnSpMk id="377" creationId="{AFBE7B10-C1A4-964D-8BF2-34F041F70D24}"/>
          </ac:cxnSpMkLst>
        </pc:cxnChg>
        <pc:cxnChg chg="add del">
          <ac:chgData name="Fabio Leite" userId="558e1856aadaa8b5" providerId="LiveId" clId="{082D0771-2C0E-0E45-922C-665AB34F1AD0}" dt="2019-09-22T15:38:21.405" v="164"/>
          <ac:cxnSpMkLst>
            <pc:docMk/>
            <pc:sldMk cId="1396608184" sldId="916"/>
            <ac:cxnSpMk id="379" creationId="{8BEF862E-938D-CA48-BFEF-D1E81C68E2BF}"/>
          </ac:cxnSpMkLst>
        </pc:cxnChg>
        <pc:cxnChg chg="add mod">
          <ac:chgData name="Fabio Leite" userId="558e1856aadaa8b5" providerId="LiveId" clId="{082D0771-2C0E-0E45-922C-665AB34F1AD0}" dt="2019-09-24T00:27:45.949" v="2787" actId="14100"/>
          <ac:cxnSpMkLst>
            <pc:docMk/>
            <pc:sldMk cId="1396608184" sldId="916"/>
            <ac:cxnSpMk id="380" creationId="{7E65A84B-260E-9B4F-9033-E4879FC584A5}"/>
          </ac:cxnSpMkLst>
        </pc:cxnChg>
        <pc:cxnChg chg="add mod">
          <ac:chgData name="Fabio Leite" userId="558e1856aadaa8b5" providerId="LiveId" clId="{082D0771-2C0E-0E45-922C-665AB34F1AD0}" dt="2019-09-24T00:27:53.581" v="2790" actId="14100"/>
          <ac:cxnSpMkLst>
            <pc:docMk/>
            <pc:sldMk cId="1396608184" sldId="916"/>
            <ac:cxnSpMk id="382" creationId="{B9360C28-8A11-6C4F-8287-32DB6EED7177}"/>
          </ac:cxnSpMkLst>
        </pc:cxnChg>
        <pc:cxnChg chg="add del">
          <ac:chgData name="Fabio Leite" userId="558e1856aadaa8b5" providerId="LiveId" clId="{082D0771-2C0E-0E45-922C-665AB34F1AD0}" dt="2019-09-22T15:38:21.405" v="164"/>
          <ac:cxnSpMkLst>
            <pc:docMk/>
            <pc:sldMk cId="1396608184" sldId="916"/>
            <ac:cxnSpMk id="385" creationId="{C6F73311-9271-5140-8CE6-55BAB7763D3D}"/>
          </ac:cxnSpMkLst>
        </pc:cxnChg>
        <pc:cxnChg chg="add del">
          <ac:chgData name="Fabio Leite" userId="558e1856aadaa8b5" providerId="LiveId" clId="{082D0771-2C0E-0E45-922C-665AB34F1AD0}" dt="2019-09-22T15:38:21.405" v="164"/>
          <ac:cxnSpMkLst>
            <pc:docMk/>
            <pc:sldMk cId="1396608184" sldId="916"/>
            <ac:cxnSpMk id="390" creationId="{FFA5F408-E003-6B44-8AF0-0A5E2BC49A8D}"/>
          </ac:cxnSpMkLst>
        </pc:cxnChg>
        <pc:cxnChg chg="add mod">
          <ac:chgData name="Fabio Leite" userId="558e1856aadaa8b5" providerId="LiveId" clId="{082D0771-2C0E-0E45-922C-665AB34F1AD0}" dt="2019-09-24T00:37:49.070" v="2846" actId="1076"/>
          <ac:cxnSpMkLst>
            <pc:docMk/>
            <pc:sldMk cId="1396608184" sldId="916"/>
            <ac:cxnSpMk id="391" creationId="{31F9F1AB-0627-3947-8D3D-5981EA8DE9F0}"/>
          </ac:cxnSpMkLst>
        </pc:cxnChg>
        <pc:cxnChg chg="add del">
          <ac:chgData name="Fabio Leite" userId="558e1856aadaa8b5" providerId="LiveId" clId="{082D0771-2C0E-0E45-922C-665AB34F1AD0}" dt="2019-09-22T15:38:21.405" v="164"/>
          <ac:cxnSpMkLst>
            <pc:docMk/>
            <pc:sldMk cId="1396608184" sldId="916"/>
            <ac:cxnSpMk id="395" creationId="{81FBCC8E-3819-D543-AD19-4BE30506C5C7}"/>
          </ac:cxnSpMkLst>
        </pc:cxnChg>
        <pc:cxnChg chg="add mod">
          <ac:chgData name="Fabio Leite" userId="558e1856aadaa8b5" providerId="LiveId" clId="{082D0771-2C0E-0E45-922C-665AB34F1AD0}" dt="2019-09-24T00:37:49.070" v="2846" actId="1076"/>
          <ac:cxnSpMkLst>
            <pc:docMk/>
            <pc:sldMk cId="1396608184" sldId="916"/>
            <ac:cxnSpMk id="395" creationId="{A6C41CBC-78F5-4A42-AC6C-28D620263B39}"/>
          </ac:cxnSpMkLst>
        </pc:cxnChg>
        <pc:cxnChg chg="add mod">
          <ac:chgData name="Fabio Leite" userId="558e1856aadaa8b5" providerId="LiveId" clId="{082D0771-2C0E-0E45-922C-665AB34F1AD0}" dt="2019-09-24T00:37:49.070" v="2846" actId="1076"/>
          <ac:cxnSpMkLst>
            <pc:docMk/>
            <pc:sldMk cId="1396608184" sldId="916"/>
            <ac:cxnSpMk id="396" creationId="{98C6925F-B69F-794A-8022-1552FC473E8A}"/>
          </ac:cxnSpMkLst>
        </pc:cxnChg>
        <pc:cxnChg chg="add mod">
          <ac:chgData name="Fabio Leite" userId="558e1856aadaa8b5" providerId="LiveId" clId="{082D0771-2C0E-0E45-922C-665AB34F1AD0}" dt="2019-09-24T00:37:49.070" v="2846" actId="1076"/>
          <ac:cxnSpMkLst>
            <pc:docMk/>
            <pc:sldMk cId="1396608184" sldId="916"/>
            <ac:cxnSpMk id="397" creationId="{F7B830A8-C430-C848-B217-408D6C6B30F4}"/>
          </ac:cxnSpMkLst>
        </pc:cxnChg>
        <pc:cxnChg chg="add mod">
          <ac:chgData name="Fabio Leite" userId="558e1856aadaa8b5" providerId="LiveId" clId="{082D0771-2C0E-0E45-922C-665AB34F1AD0}" dt="2019-09-24T00:37:49.070" v="2846" actId="1076"/>
          <ac:cxnSpMkLst>
            <pc:docMk/>
            <pc:sldMk cId="1396608184" sldId="916"/>
            <ac:cxnSpMk id="398" creationId="{FF8D46BD-97E6-FF49-8096-9D28D8A8EDAD}"/>
          </ac:cxnSpMkLst>
        </pc:cxnChg>
        <pc:cxnChg chg="add mod">
          <ac:chgData name="Fabio Leite" userId="558e1856aadaa8b5" providerId="LiveId" clId="{082D0771-2C0E-0E45-922C-665AB34F1AD0}" dt="2019-09-24T00:37:49.070" v="2846" actId="1076"/>
          <ac:cxnSpMkLst>
            <pc:docMk/>
            <pc:sldMk cId="1396608184" sldId="916"/>
            <ac:cxnSpMk id="401" creationId="{2BA34DA3-BFF4-A646-8330-4AB132DE6A4E}"/>
          </ac:cxnSpMkLst>
        </pc:cxnChg>
        <pc:cxnChg chg="add mod">
          <ac:chgData name="Fabio Leite" userId="558e1856aadaa8b5" providerId="LiveId" clId="{082D0771-2C0E-0E45-922C-665AB34F1AD0}" dt="2019-09-24T00:37:49.070" v="2846" actId="1076"/>
          <ac:cxnSpMkLst>
            <pc:docMk/>
            <pc:sldMk cId="1396608184" sldId="916"/>
            <ac:cxnSpMk id="404" creationId="{339D7854-C38C-6B46-85CB-47DF7E494EFC}"/>
          </ac:cxnSpMkLst>
        </pc:cxnChg>
        <pc:cxnChg chg="add mod">
          <ac:chgData name="Fabio Leite" userId="558e1856aadaa8b5" providerId="LiveId" clId="{082D0771-2C0E-0E45-922C-665AB34F1AD0}" dt="2019-09-24T00:37:49.070" v="2846" actId="1076"/>
          <ac:cxnSpMkLst>
            <pc:docMk/>
            <pc:sldMk cId="1396608184" sldId="916"/>
            <ac:cxnSpMk id="405" creationId="{AFE8AD84-7719-D64B-8671-7B19E11CD7A4}"/>
          </ac:cxnSpMkLst>
        </pc:cxnChg>
        <pc:cxnChg chg="add mod">
          <ac:chgData name="Fabio Leite" userId="558e1856aadaa8b5" providerId="LiveId" clId="{082D0771-2C0E-0E45-922C-665AB34F1AD0}" dt="2019-09-24T00:37:49.070" v="2846" actId="1076"/>
          <ac:cxnSpMkLst>
            <pc:docMk/>
            <pc:sldMk cId="1396608184" sldId="916"/>
            <ac:cxnSpMk id="406" creationId="{51C1B2F6-4332-AA4E-B7E2-925C68674B33}"/>
          </ac:cxnSpMkLst>
        </pc:cxnChg>
        <pc:cxnChg chg="add mod">
          <ac:chgData name="Fabio Leite" userId="558e1856aadaa8b5" providerId="LiveId" clId="{082D0771-2C0E-0E45-922C-665AB34F1AD0}" dt="2019-09-24T00:37:49.070" v="2846" actId="1076"/>
          <ac:cxnSpMkLst>
            <pc:docMk/>
            <pc:sldMk cId="1396608184" sldId="916"/>
            <ac:cxnSpMk id="407" creationId="{6B3567FE-50B3-B545-90CF-8F053A31A8FF}"/>
          </ac:cxnSpMkLst>
        </pc:cxnChg>
        <pc:cxnChg chg="add mod">
          <ac:chgData name="Fabio Leite" userId="558e1856aadaa8b5" providerId="LiveId" clId="{082D0771-2C0E-0E45-922C-665AB34F1AD0}" dt="2019-09-22T15:38:20.480" v="163" actId="571"/>
          <ac:cxnSpMkLst>
            <pc:docMk/>
            <pc:sldMk cId="1396608184" sldId="916"/>
            <ac:cxnSpMk id="407" creationId="{D965AE3F-88BC-A541-B7D9-EC4D5A953FF6}"/>
          </ac:cxnSpMkLst>
        </pc:cxnChg>
        <pc:cxnChg chg="add mod">
          <ac:chgData name="Fabio Leite" userId="558e1856aadaa8b5" providerId="LiveId" clId="{082D0771-2C0E-0E45-922C-665AB34F1AD0}" dt="2019-09-24T00:37:49.070" v="2846" actId="1076"/>
          <ac:cxnSpMkLst>
            <pc:docMk/>
            <pc:sldMk cId="1396608184" sldId="916"/>
            <ac:cxnSpMk id="408" creationId="{20A7EC59-D29D-8E40-BE21-BF8AF4C7FDB9}"/>
          </ac:cxnSpMkLst>
        </pc:cxnChg>
        <pc:cxnChg chg="add mod">
          <ac:chgData name="Fabio Leite" userId="558e1856aadaa8b5" providerId="LiveId" clId="{082D0771-2C0E-0E45-922C-665AB34F1AD0}" dt="2019-09-22T15:38:20.480" v="163" actId="571"/>
          <ac:cxnSpMkLst>
            <pc:docMk/>
            <pc:sldMk cId="1396608184" sldId="916"/>
            <ac:cxnSpMk id="413" creationId="{9FC1CF4B-EAAD-6544-A638-85AAF75CA13A}"/>
          </ac:cxnSpMkLst>
        </pc:cxnChg>
        <pc:cxnChg chg="add mod">
          <ac:chgData name="Fabio Leite" userId="558e1856aadaa8b5" providerId="LiveId" clId="{082D0771-2C0E-0E45-922C-665AB34F1AD0}" dt="2019-09-22T15:38:20.480" v="163" actId="571"/>
          <ac:cxnSpMkLst>
            <pc:docMk/>
            <pc:sldMk cId="1396608184" sldId="916"/>
            <ac:cxnSpMk id="418" creationId="{1E8F933B-88F7-6844-B046-019A01B97A1A}"/>
          </ac:cxnSpMkLst>
        </pc:cxnChg>
        <pc:cxnChg chg="add mod">
          <ac:chgData name="Fabio Leite" userId="558e1856aadaa8b5" providerId="LiveId" clId="{082D0771-2C0E-0E45-922C-665AB34F1AD0}" dt="2019-09-22T15:38:20.480" v="163" actId="571"/>
          <ac:cxnSpMkLst>
            <pc:docMk/>
            <pc:sldMk cId="1396608184" sldId="916"/>
            <ac:cxnSpMk id="423" creationId="{01B22BA9-AA79-4041-918A-FF45D977A013}"/>
          </ac:cxnSpMkLst>
        </pc:cxnChg>
        <pc:cxnChg chg="add mod">
          <ac:chgData name="Fabio Leite" userId="558e1856aadaa8b5" providerId="LiveId" clId="{082D0771-2C0E-0E45-922C-665AB34F1AD0}" dt="2019-09-24T00:37:49.070" v="2846" actId="1076"/>
          <ac:cxnSpMkLst>
            <pc:docMk/>
            <pc:sldMk cId="1396608184" sldId="916"/>
            <ac:cxnSpMk id="424" creationId="{AD892C5F-42E0-D64C-B749-FD8AC0F4B00F}"/>
          </ac:cxnSpMkLst>
        </pc:cxnChg>
        <pc:cxnChg chg="add mod">
          <ac:chgData name="Fabio Leite" userId="558e1856aadaa8b5" providerId="LiveId" clId="{082D0771-2C0E-0E45-922C-665AB34F1AD0}" dt="2019-09-24T00:37:49.070" v="2846" actId="1076"/>
          <ac:cxnSpMkLst>
            <pc:docMk/>
            <pc:sldMk cId="1396608184" sldId="916"/>
            <ac:cxnSpMk id="429" creationId="{F1D67D0C-84DD-6F4C-ADF6-28C1801F8CD7}"/>
          </ac:cxnSpMkLst>
        </pc:cxnChg>
        <pc:cxnChg chg="add mod">
          <ac:chgData name="Fabio Leite" userId="558e1856aadaa8b5" providerId="LiveId" clId="{082D0771-2C0E-0E45-922C-665AB34F1AD0}" dt="2019-09-24T00:37:49.070" v="2846" actId="1076"/>
          <ac:cxnSpMkLst>
            <pc:docMk/>
            <pc:sldMk cId="1396608184" sldId="916"/>
            <ac:cxnSpMk id="430" creationId="{50C779DB-C329-2A4C-89FA-ADFA6C19BEA7}"/>
          </ac:cxnSpMkLst>
        </pc:cxnChg>
        <pc:cxnChg chg="add mod">
          <ac:chgData name="Fabio Leite" userId="558e1856aadaa8b5" providerId="LiveId" clId="{082D0771-2C0E-0E45-922C-665AB34F1AD0}" dt="2019-09-24T00:37:49.070" v="2846" actId="1076"/>
          <ac:cxnSpMkLst>
            <pc:docMk/>
            <pc:sldMk cId="1396608184" sldId="916"/>
            <ac:cxnSpMk id="431" creationId="{48C6CC71-283A-2B4F-9F3F-A621327C4E86}"/>
          </ac:cxnSpMkLst>
        </pc:cxnChg>
        <pc:cxnChg chg="add mod">
          <ac:chgData name="Fabio Leite" userId="558e1856aadaa8b5" providerId="LiveId" clId="{082D0771-2C0E-0E45-922C-665AB34F1AD0}" dt="2019-09-24T00:37:49.070" v="2846" actId="1076"/>
          <ac:cxnSpMkLst>
            <pc:docMk/>
            <pc:sldMk cId="1396608184" sldId="916"/>
            <ac:cxnSpMk id="432" creationId="{3ECD8BCB-154F-424A-93DF-F2555D879DF6}"/>
          </ac:cxnSpMkLst>
        </pc:cxnChg>
        <pc:cxnChg chg="add del mod">
          <ac:chgData name="Fabio Leite" userId="558e1856aadaa8b5" providerId="LiveId" clId="{082D0771-2C0E-0E45-922C-665AB34F1AD0}" dt="2019-09-22T15:57:11.371" v="368" actId="478"/>
          <ac:cxnSpMkLst>
            <pc:docMk/>
            <pc:sldMk cId="1396608184" sldId="916"/>
            <ac:cxnSpMk id="435" creationId="{93BA43A2-BC6D-3E4C-8D08-C00C92F28FA0}"/>
          </ac:cxnSpMkLst>
        </pc:cxnChg>
        <pc:cxnChg chg="add del mod">
          <ac:chgData name="Fabio Leite" userId="558e1856aadaa8b5" providerId="LiveId" clId="{082D0771-2C0E-0E45-922C-665AB34F1AD0}" dt="2019-09-22T15:57:11.371" v="368" actId="478"/>
          <ac:cxnSpMkLst>
            <pc:docMk/>
            <pc:sldMk cId="1396608184" sldId="916"/>
            <ac:cxnSpMk id="441" creationId="{F9295D4C-762F-5144-89B6-44E40B92A537}"/>
          </ac:cxnSpMkLst>
        </pc:cxnChg>
        <pc:cxnChg chg="add mod">
          <ac:chgData name="Fabio Leite" userId="558e1856aadaa8b5" providerId="LiveId" clId="{082D0771-2C0E-0E45-922C-665AB34F1AD0}" dt="2019-09-24T00:37:49.070" v="2846" actId="1076"/>
          <ac:cxnSpMkLst>
            <pc:docMk/>
            <pc:sldMk cId="1396608184" sldId="916"/>
            <ac:cxnSpMk id="443" creationId="{451E3F3E-7F29-7547-9F6F-9DBF7AA443E0}"/>
          </ac:cxnSpMkLst>
        </pc:cxnChg>
        <pc:cxnChg chg="add del mod">
          <ac:chgData name="Fabio Leite" userId="558e1856aadaa8b5" providerId="LiveId" clId="{082D0771-2C0E-0E45-922C-665AB34F1AD0}" dt="2019-09-22T15:57:11.371" v="368" actId="478"/>
          <ac:cxnSpMkLst>
            <pc:docMk/>
            <pc:sldMk cId="1396608184" sldId="916"/>
            <ac:cxnSpMk id="446" creationId="{90D5CEBC-A6E3-DC4A-B6E6-07273689A95C}"/>
          </ac:cxnSpMkLst>
        </pc:cxnChg>
        <pc:cxnChg chg="add del mod">
          <ac:chgData name="Fabio Leite" userId="558e1856aadaa8b5" providerId="LiveId" clId="{082D0771-2C0E-0E45-922C-665AB34F1AD0}" dt="2019-09-22T15:57:11.371" v="368" actId="478"/>
          <ac:cxnSpMkLst>
            <pc:docMk/>
            <pc:sldMk cId="1396608184" sldId="916"/>
            <ac:cxnSpMk id="451" creationId="{B3DE9481-EB9B-0A48-8B3B-77DAB8B47BE0}"/>
          </ac:cxnSpMkLst>
        </pc:cxnChg>
        <pc:cxnChg chg="add mod">
          <ac:chgData name="Fabio Leite" userId="558e1856aadaa8b5" providerId="LiveId" clId="{082D0771-2C0E-0E45-922C-665AB34F1AD0}" dt="2019-09-24T00:37:49.070" v="2846" actId="1076"/>
          <ac:cxnSpMkLst>
            <pc:docMk/>
            <pc:sldMk cId="1396608184" sldId="916"/>
            <ac:cxnSpMk id="452" creationId="{D43E06B6-813D-E84D-8FAF-93C6C0A2343F}"/>
          </ac:cxnSpMkLst>
        </pc:cxnChg>
        <pc:cxnChg chg="add mod">
          <ac:chgData name="Fabio Leite" userId="558e1856aadaa8b5" providerId="LiveId" clId="{082D0771-2C0E-0E45-922C-665AB34F1AD0}" dt="2019-09-24T00:37:49.070" v="2846" actId="1076"/>
          <ac:cxnSpMkLst>
            <pc:docMk/>
            <pc:sldMk cId="1396608184" sldId="916"/>
            <ac:cxnSpMk id="453" creationId="{B603082A-A03C-CF45-8A8C-02C6218CDA37}"/>
          </ac:cxnSpMkLst>
        </pc:cxnChg>
        <pc:cxnChg chg="add mod">
          <ac:chgData name="Fabio Leite" userId="558e1856aadaa8b5" providerId="LiveId" clId="{082D0771-2C0E-0E45-922C-665AB34F1AD0}" dt="2019-09-24T00:37:49.070" v="2846" actId="1076"/>
          <ac:cxnSpMkLst>
            <pc:docMk/>
            <pc:sldMk cId="1396608184" sldId="916"/>
            <ac:cxnSpMk id="454" creationId="{C9765141-833A-604F-A79C-12EB8A673297}"/>
          </ac:cxnSpMkLst>
        </pc:cxnChg>
        <pc:cxnChg chg="add del mod topLvl">
          <ac:chgData name="Fabio Leite" userId="558e1856aadaa8b5" providerId="LiveId" clId="{082D0771-2C0E-0E45-922C-665AB34F1AD0}" dt="2019-09-24T00:29:04.199" v="2800" actId="478"/>
          <ac:cxnSpMkLst>
            <pc:docMk/>
            <pc:sldMk cId="1396608184" sldId="916"/>
            <ac:cxnSpMk id="463" creationId="{25AC6925-5BA0-054A-8219-091CA65E2737}"/>
          </ac:cxnSpMkLst>
        </pc:cxnChg>
        <pc:cxnChg chg="add del mod topLvl">
          <ac:chgData name="Fabio Leite" userId="558e1856aadaa8b5" providerId="LiveId" clId="{082D0771-2C0E-0E45-922C-665AB34F1AD0}" dt="2019-09-24T00:29:04.199" v="2800" actId="478"/>
          <ac:cxnSpMkLst>
            <pc:docMk/>
            <pc:sldMk cId="1396608184" sldId="916"/>
            <ac:cxnSpMk id="473" creationId="{5360F324-9641-D14B-8629-54B28AD16CD6}"/>
          </ac:cxnSpMkLst>
        </pc:cxnChg>
        <pc:cxnChg chg="add del">
          <ac:chgData name="Fabio Leite" userId="558e1856aadaa8b5" providerId="LiveId" clId="{082D0771-2C0E-0E45-922C-665AB34F1AD0}" dt="2019-09-22T15:53:32.465" v="328"/>
          <ac:cxnSpMkLst>
            <pc:docMk/>
            <pc:sldMk cId="1396608184" sldId="916"/>
            <ac:cxnSpMk id="474" creationId="{8DF3E351-2402-5F4F-989A-EEF64E0724A0}"/>
          </ac:cxnSpMkLst>
        </pc:cxnChg>
        <pc:cxnChg chg="add del mod topLvl">
          <ac:chgData name="Fabio Leite" userId="558e1856aadaa8b5" providerId="LiveId" clId="{082D0771-2C0E-0E45-922C-665AB34F1AD0}" dt="2019-09-24T00:29:04.199" v="2800" actId="478"/>
          <ac:cxnSpMkLst>
            <pc:docMk/>
            <pc:sldMk cId="1396608184" sldId="916"/>
            <ac:cxnSpMk id="475" creationId="{F1FF3650-657E-664D-B40C-2D8080DC7CA7}"/>
          </ac:cxnSpMkLst>
        </pc:cxnChg>
        <pc:cxnChg chg="add del mod topLvl">
          <ac:chgData name="Fabio Leite" userId="558e1856aadaa8b5" providerId="LiveId" clId="{082D0771-2C0E-0E45-922C-665AB34F1AD0}" dt="2019-09-24T00:29:04.199" v="2800" actId="478"/>
          <ac:cxnSpMkLst>
            <pc:docMk/>
            <pc:sldMk cId="1396608184" sldId="916"/>
            <ac:cxnSpMk id="476" creationId="{ED263C33-E0BF-EF41-87A7-97C2EFC9C3A8}"/>
          </ac:cxnSpMkLst>
        </pc:cxnChg>
        <pc:cxnChg chg="add del mod topLvl">
          <ac:chgData name="Fabio Leite" userId="558e1856aadaa8b5" providerId="LiveId" clId="{082D0771-2C0E-0E45-922C-665AB34F1AD0}" dt="2019-09-24T00:29:04.199" v="2800" actId="478"/>
          <ac:cxnSpMkLst>
            <pc:docMk/>
            <pc:sldMk cId="1396608184" sldId="916"/>
            <ac:cxnSpMk id="477" creationId="{08E4B254-E915-EA48-A3FE-7750987309C7}"/>
          </ac:cxnSpMkLst>
        </pc:cxnChg>
        <pc:cxnChg chg="add mod topLvl">
          <ac:chgData name="Fabio Leite" userId="558e1856aadaa8b5" providerId="LiveId" clId="{082D0771-2C0E-0E45-922C-665AB34F1AD0}" dt="2019-09-24T00:18:40.331" v="2682" actId="14100"/>
          <ac:cxnSpMkLst>
            <pc:docMk/>
            <pc:sldMk cId="1396608184" sldId="916"/>
            <ac:cxnSpMk id="478" creationId="{A55FB7AE-6D03-E34C-AAA3-630CE5EB1E61}"/>
          </ac:cxnSpMkLst>
        </pc:cxnChg>
        <pc:cxnChg chg="add del mod topLvl">
          <ac:chgData name="Fabio Leite" userId="558e1856aadaa8b5" providerId="LiveId" clId="{082D0771-2C0E-0E45-922C-665AB34F1AD0}" dt="2019-09-24T00:18:56.239" v="2687" actId="478"/>
          <ac:cxnSpMkLst>
            <pc:docMk/>
            <pc:sldMk cId="1396608184" sldId="916"/>
            <ac:cxnSpMk id="481" creationId="{84F23F58-F60C-814B-B97E-04090BBA8B00}"/>
          </ac:cxnSpMkLst>
        </pc:cxnChg>
        <pc:cxnChg chg="add del mod topLvl">
          <ac:chgData name="Fabio Leite" userId="558e1856aadaa8b5" providerId="LiveId" clId="{082D0771-2C0E-0E45-922C-665AB34F1AD0}" dt="2019-09-24T00:18:57.732" v="2688" actId="478"/>
          <ac:cxnSpMkLst>
            <pc:docMk/>
            <pc:sldMk cId="1396608184" sldId="916"/>
            <ac:cxnSpMk id="484" creationId="{72577A45-DE40-4348-B9DC-33A64B17C572}"/>
          </ac:cxnSpMkLst>
        </pc:cxnChg>
        <pc:cxnChg chg="add mod">
          <ac:chgData name="Fabio Leite" userId="558e1856aadaa8b5" providerId="LiveId" clId="{082D0771-2C0E-0E45-922C-665AB34F1AD0}" dt="2019-09-24T00:37:49.070" v="2846" actId="1076"/>
          <ac:cxnSpMkLst>
            <pc:docMk/>
            <pc:sldMk cId="1396608184" sldId="916"/>
            <ac:cxnSpMk id="488" creationId="{15F5F829-C2D2-9D4F-9690-16A9617D5118}"/>
          </ac:cxnSpMkLst>
        </pc:cxnChg>
        <pc:cxnChg chg="add del mod topLvl">
          <ac:chgData name="Fabio Leite" userId="558e1856aadaa8b5" providerId="LiveId" clId="{082D0771-2C0E-0E45-922C-665AB34F1AD0}" dt="2019-09-24T00:18:59.124" v="2689" actId="478"/>
          <ac:cxnSpMkLst>
            <pc:docMk/>
            <pc:sldMk cId="1396608184" sldId="916"/>
            <ac:cxnSpMk id="489" creationId="{0495EC07-F23D-CE46-A20E-F8208D89D3A1}"/>
          </ac:cxnSpMkLst>
        </pc:cxnChg>
        <pc:cxnChg chg="add mod">
          <ac:chgData name="Fabio Leite" userId="558e1856aadaa8b5" providerId="LiveId" clId="{082D0771-2C0E-0E45-922C-665AB34F1AD0}" dt="2019-09-24T00:37:49.070" v="2846" actId="1076"/>
          <ac:cxnSpMkLst>
            <pc:docMk/>
            <pc:sldMk cId="1396608184" sldId="916"/>
            <ac:cxnSpMk id="490" creationId="{CC388B14-B293-5845-87A9-8282C7448AC6}"/>
          </ac:cxnSpMkLst>
        </pc:cxnChg>
        <pc:cxnChg chg="add mod">
          <ac:chgData name="Fabio Leite" userId="558e1856aadaa8b5" providerId="LiveId" clId="{082D0771-2C0E-0E45-922C-665AB34F1AD0}" dt="2019-09-24T00:37:49.070" v="2846" actId="1076"/>
          <ac:cxnSpMkLst>
            <pc:docMk/>
            <pc:sldMk cId="1396608184" sldId="916"/>
            <ac:cxnSpMk id="491" creationId="{70C1D063-F28F-2644-91E2-F952AA84CD6F}"/>
          </ac:cxnSpMkLst>
        </pc:cxnChg>
        <pc:cxnChg chg="add mod">
          <ac:chgData name="Fabio Leite" userId="558e1856aadaa8b5" providerId="LiveId" clId="{082D0771-2C0E-0E45-922C-665AB34F1AD0}" dt="2019-09-24T00:37:49.070" v="2846" actId="1076"/>
          <ac:cxnSpMkLst>
            <pc:docMk/>
            <pc:sldMk cId="1396608184" sldId="916"/>
            <ac:cxnSpMk id="492" creationId="{CFB649A1-D662-4048-80D8-2367288CBE90}"/>
          </ac:cxnSpMkLst>
        </pc:cxnChg>
        <pc:cxnChg chg="add mod">
          <ac:chgData name="Fabio Leite" userId="558e1856aadaa8b5" providerId="LiveId" clId="{082D0771-2C0E-0E45-922C-665AB34F1AD0}" dt="2019-09-24T00:38:36.348" v="2858" actId="1076"/>
          <ac:cxnSpMkLst>
            <pc:docMk/>
            <pc:sldMk cId="1396608184" sldId="916"/>
            <ac:cxnSpMk id="493" creationId="{5DEC5D76-7B2F-1D4A-AB55-D03072A8EC7E}"/>
          </ac:cxnSpMkLst>
        </pc:cxnChg>
        <pc:cxnChg chg="add del mod">
          <ac:chgData name="Fabio Leite" userId="558e1856aadaa8b5" providerId="LiveId" clId="{082D0771-2C0E-0E45-922C-665AB34F1AD0}" dt="2019-09-22T15:54:45.417" v="340" actId="478"/>
          <ac:cxnSpMkLst>
            <pc:docMk/>
            <pc:sldMk cId="1396608184" sldId="916"/>
            <ac:cxnSpMk id="494" creationId="{02C5024F-07DF-F747-9108-89FE7EDC85FD}"/>
          </ac:cxnSpMkLst>
        </pc:cxnChg>
        <pc:cxnChg chg="add mod topLvl">
          <ac:chgData name="Fabio Leite" userId="558e1856aadaa8b5" providerId="LiveId" clId="{082D0771-2C0E-0E45-922C-665AB34F1AD0}" dt="2019-09-24T00:18:18.068" v="2680" actId="1076"/>
          <ac:cxnSpMkLst>
            <pc:docMk/>
            <pc:sldMk cId="1396608184" sldId="916"/>
            <ac:cxnSpMk id="500" creationId="{2AC8743A-FD4A-D743-B1E1-0B0026D786B5}"/>
          </ac:cxnSpMkLst>
        </pc:cxnChg>
        <pc:cxnChg chg="add mod topLvl">
          <ac:chgData name="Fabio Leite" userId="558e1856aadaa8b5" providerId="LiveId" clId="{082D0771-2C0E-0E45-922C-665AB34F1AD0}" dt="2019-09-24T00:18:18.068" v="2680" actId="1076"/>
          <ac:cxnSpMkLst>
            <pc:docMk/>
            <pc:sldMk cId="1396608184" sldId="916"/>
            <ac:cxnSpMk id="501" creationId="{AE9B474F-83AB-E348-9179-A92A4B3E21A7}"/>
          </ac:cxnSpMkLst>
        </pc:cxnChg>
        <pc:cxnChg chg="add mod topLvl">
          <ac:chgData name="Fabio Leite" userId="558e1856aadaa8b5" providerId="LiveId" clId="{082D0771-2C0E-0E45-922C-665AB34F1AD0}" dt="2019-09-24T00:18:18.068" v="2680" actId="1076"/>
          <ac:cxnSpMkLst>
            <pc:docMk/>
            <pc:sldMk cId="1396608184" sldId="916"/>
            <ac:cxnSpMk id="502" creationId="{D84F8CE3-BEAA-7240-85BA-1B0FEA64B99D}"/>
          </ac:cxnSpMkLst>
        </pc:cxnChg>
        <pc:cxnChg chg="add mod topLvl">
          <ac:chgData name="Fabio Leite" userId="558e1856aadaa8b5" providerId="LiveId" clId="{082D0771-2C0E-0E45-922C-665AB34F1AD0}" dt="2019-09-24T00:18:18.068" v="2680" actId="1076"/>
          <ac:cxnSpMkLst>
            <pc:docMk/>
            <pc:sldMk cId="1396608184" sldId="916"/>
            <ac:cxnSpMk id="503" creationId="{DE7489CB-3424-E544-BDB3-267463E6AEE3}"/>
          </ac:cxnSpMkLst>
        </pc:cxnChg>
        <pc:cxnChg chg="add del mod topLvl">
          <ac:chgData name="Fabio Leite" userId="558e1856aadaa8b5" providerId="LiveId" clId="{082D0771-2C0E-0E45-922C-665AB34F1AD0}" dt="2019-09-24T00:29:07.495" v="2801" actId="478"/>
          <ac:cxnSpMkLst>
            <pc:docMk/>
            <pc:sldMk cId="1396608184" sldId="916"/>
            <ac:cxnSpMk id="505" creationId="{88D69BE9-0EB4-C245-A37E-6BF15076ECB8}"/>
          </ac:cxnSpMkLst>
        </pc:cxnChg>
        <pc:cxnChg chg="add del mod topLvl">
          <ac:chgData name="Fabio Leite" userId="558e1856aadaa8b5" providerId="LiveId" clId="{082D0771-2C0E-0E45-922C-665AB34F1AD0}" dt="2019-09-24T00:29:07.495" v="2801" actId="478"/>
          <ac:cxnSpMkLst>
            <pc:docMk/>
            <pc:sldMk cId="1396608184" sldId="916"/>
            <ac:cxnSpMk id="508" creationId="{12BD3B73-7A30-444C-931E-936D97A76890}"/>
          </ac:cxnSpMkLst>
        </pc:cxnChg>
        <pc:cxnChg chg="add del mod topLvl">
          <ac:chgData name="Fabio Leite" userId="558e1856aadaa8b5" providerId="LiveId" clId="{082D0771-2C0E-0E45-922C-665AB34F1AD0}" dt="2019-09-24T00:29:04.199" v="2800" actId="478"/>
          <ac:cxnSpMkLst>
            <pc:docMk/>
            <pc:sldMk cId="1396608184" sldId="916"/>
            <ac:cxnSpMk id="511" creationId="{179A0579-A293-9E4E-83D7-BC13B3867F7A}"/>
          </ac:cxnSpMkLst>
        </pc:cxnChg>
        <pc:cxnChg chg="add mod">
          <ac:chgData name="Fabio Leite" userId="558e1856aadaa8b5" providerId="LiveId" clId="{082D0771-2C0E-0E45-922C-665AB34F1AD0}" dt="2019-09-24T00:38:36.348" v="2858" actId="1076"/>
          <ac:cxnSpMkLst>
            <pc:docMk/>
            <pc:sldMk cId="1396608184" sldId="916"/>
            <ac:cxnSpMk id="514" creationId="{EDBA913A-53A1-3C4D-B9F2-D9CBFD8B2F1A}"/>
          </ac:cxnSpMkLst>
        </pc:cxnChg>
        <pc:cxnChg chg="add del mod topLvl">
          <ac:chgData name="Fabio Leite" userId="558e1856aadaa8b5" providerId="LiveId" clId="{082D0771-2C0E-0E45-922C-665AB34F1AD0}" dt="2019-09-24T00:29:04.199" v="2800" actId="478"/>
          <ac:cxnSpMkLst>
            <pc:docMk/>
            <pc:sldMk cId="1396608184" sldId="916"/>
            <ac:cxnSpMk id="516" creationId="{3FCA4B57-234F-BB47-A57F-14D18D1664DE}"/>
          </ac:cxnSpMkLst>
        </pc:cxnChg>
        <pc:cxnChg chg="add mod">
          <ac:chgData name="Fabio Leite" userId="558e1856aadaa8b5" providerId="LiveId" clId="{082D0771-2C0E-0E45-922C-665AB34F1AD0}" dt="2019-09-24T00:38:36.348" v="2858" actId="1076"/>
          <ac:cxnSpMkLst>
            <pc:docMk/>
            <pc:sldMk cId="1396608184" sldId="916"/>
            <ac:cxnSpMk id="519" creationId="{F5F386F5-ECB4-3B4F-8130-A53D2E7FC19F}"/>
          </ac:cxnSpMkLst>
        </pc:cxnChg>
        <pc:cxnChg chg="add mod">
          <ac:chgData name="Fabio Leite" userId="558e1856aadaa8b5" providerId="LiveId" clId="{082D0771-2C0E-0E45-922C-665AB34F1AD0}" dt="2019-09-24T00:38:36.348" v="2858" actId="1076"/>
          <ac:cxnSpMkLst>
            <pc:docMk/>
            <pc:sldMk cId="1396608184" sldId="916"/>
            <ac:cxnSpMk id="520" creationId="{CFC11883-24E6-DA45-BFD4-013A6D90DDFF}"/>
          </ac:cxnSpMkLst>
        </pc:cxnChg>
        <pc:cxnChg chg="add del mod">
          <ac:chgData name="Fabio Leite" userId="558e1856aadaa8b5" providerId="LiveId" clId="{082D0771-2C0E-0E45-922C-665AB34F1AD0}" dt="2019-09-22T16:09:09.335" v="491" actId="478"/>
          <ac:cxnSpMkLst>
            <pc:docMk/>
            <pc:sldMk cId="1396608184" sldId="916"/>
            <ac:cxnSpMk id="521" creationId="{2CDC10B0-FDAF-6E41-B72E-DB01467C49D4}"/>
          </ac:cxnSpMkLst>
        </pc:cxnChg>
        <pc:cxnChg chg="add mod">
          <ac:chgData name="Fabio Leite" userId="558e1856aadaa8b5" providerId="LiveId" clId="{082D0771-2C0E-0E45-922C-665AB34F1AD0}" dt="2019-09-24T00:38:36.348" v="2858" actId="1076"/>
          <ac:cxnSpMkLst>
            <pc:docMk/>
            <pc:sldMk cId="1396608184" sldId="916"/>
            <ac:cxnSpMk id="521" creationId="{82D9E259-294A-B84A-9A2F-431F94971832}"/>
          </ac:cxnSpMkLst>
        </pc:cxnChg>
        <pc:cxnChg chg="add del mod topLvl">
          <ac:chgData name="Fabio Leite" userId="558e1856aadaa8b5" providerId="LiveId" clId="{082D0771-2C0E-0E45-922C-665AB34F1AD0}" dt="2019-09-24T00:29:04.199" v="2800" actId="478"/>
          <ac:cxnSpMkLst>
            <pc:docMk/>
            <pc:sldMk cId="1396608184" sldId="916"/>
            <ac:cxnSpMk id="527" creationId="{F7EC6F06-0D65-5A4C-B170-D0F5598DEDF5}"/>
          </ac:cxnSpMkLst>
        </pc:cxnChg>
        <pc:cxnChg chg="add del mod topLvl">
          <ac:chgData name="Fabio Leite" userId="558e1856aadaa8b5" providerId="LiveId" clId="{082D0771-2C0E-0E45-922C-665AB34F1AD0}" dt="2019-09-24T00:29:04.199" v="2800" actId="478"/>
          <ac:cxnSpMkLst>
            <pc:docMk/>
            <pc:sldMk cId="1396608184" sldId="916"/>
            <ac:cxnSpMk id="528" creationId="{6A63EB04-1AEC-A048-8D04-1C72D0B3C497}"/>
          </ac:cxnSpMkLst>
        </pc:cxnChg>
        <pc:cxnChg chg="add del mod topLvl">
          <ac:chgData name="Fabio Leite" userId="558e1856aadaa8b5" providerId="LiveId" clId="{082D0771-2C0E-0E45-922C-665AB34F1AD0}" dt="2019-09-24T00:29:07.495" v="2801" actId="478"/>
          <ac:cxnSpMkLst>
            <pc:docMk/>
            <pc:sldMk cId="1396608184" sldId="916"/>
            <ac:cxnSpMk id="529" creationId="{426DB8C2-3AAC-6D4D-A3F9-8186976AA894}"/>
          </ac:cxnSpMkLst>
        </pc:cxnChg>
        <pc:cxnChg chg="add del mod topLvl">
          <ac:chgData name="Fabio Leite" userId="558e1856aadaa8b5" providerId="LiveId" clId="{082D0771-2C0E-0E45-922C-665AB34F1AD0}" dt="2019-09-24T00:29:07.495" v="2801" actId="478"/>
          <ac:cxnSpMkLst>
            <pc:docMk/>
            <pc:sldMk cId="1396608184" sldId="916"/>
            <ac:cxnSpMk id="530" creationId="{5CA012E0-A62F-4540-8982-4091C0D1DEA4}"/>
          </ac:cxnSpMkLst>
        </pc:cxnChg>
        <pc:cxnChg chg="add mod">
          <ac:chgData name="Fabio Leite" userId="558e1856aadaa8b5" providerId="LiveId" clId="{082D0771-2C0E-0E45-922C-665AB34F1AD0}" dt="2019-09-24T00:38:36.348" v="2858" actId="1076"/>
          <ac:cxnSpMkLst>
            <pc:docMk/>
            <pc:sldMk cId="1396608184" sldId="916"/>
            <ac:cxnSpMk id="532" creationId="{D6E97A89-89A0-BE47-BDC1-7E49BF795F6E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532" creationId="{F2C4EE1B-5973-A343-9128-B96594E4808C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535" creationId="{E4C70AE7-7894-734E-813F-C521F40B7906}"/>
          </ac:cxnSpMkLst>
        </pc:cxnChg>
        <pc:cxnChg chg="add mod">
          <ac:chgData name="Fabio Leite" userId="558e1856aadaa8b5" providerId="LiveId" clId="{082D0771-2C0E-0E45-922C-665AB34F1AD0}" dt="2019-09-24T00:38:36.348" v="2858" actId="1076"/>
          <ac:cxnSpMkLst>
            <pc:docMk/>
            <pc:sldMk cId="1396608184" sldId="916"/>
            <ac:cxnSpMk id="537" creationId="{FC794DEB-6FD5-5545-A516-4EBFB9FEC1C2}"/>
          </ac:cxnSpMkLst>
        </pc:cxnChg>
        <pc:cxnChg chg="add mod">
          <ac:chgData name="Fabio Leite" userId="558e1856aadaa8b5" providerId="LiveId" clId="{082D0771-2C0E-0E45-922C-665AB34F1AD0}" dt="2019-09-24T00:38:36.348" v="2858" actId="1076"/>
          <ac:cxnSpMkLst>
            <pc:docMk/>
            <pc:sldMk cId="1396608184" sldId="916"/>
            <ac:cxnSpMk id="538" creationId="{3995FB81-3D7D-F847-95A4-5FDB679972FC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538" creationId="{FB7BA6C4-6E6B-9041-9096-7A9BAD4042EA}"/>
          </ac:cxnSpMkLst>
        </pc:cxnChg>
        <pc:cxnChg chg="add mod">
          <ac:chgData name="Fabio Leite" userId="558e1856aadaa8b5" providerId="LiveId" clId="{082D0771-2C0E-0E45-922C-665AB34F1AD0}" dt="2019-09-24T00:38:36.348" v="2858" actId="1076"/>
          <ac:cxnSpMkLst>
            <pc:docMk/>
            <pc:sldMk cId="1396608184" sldId="916"/>
            <ac:cxnSpMk id="539" creationId="{F8553F36-2C22-EC4B-90E4-0A61C566B57C}"/>
          </ac:cxnSpMkLst>
        </pc:cxnChg>
        <pc:cxnChg chg="add mod">
          <ac:chgData name="Fabio Leite" userId="558e1856aadaa8b5" providerId="LiveId" clId="{082D0771-2C0E-0E45-922C-665AB34F1AD0}" dt="2019-09-24T00:38:36.348" v="2858" actId="1076"/>
          <ac:cxnSpMkLst>
            <pc:docMk/>
            <pc:sldMk cId="1396608184" sldId="916"/>
            <ac:cxnSpMk id="540" creationId="{162820AD-B508-AC48-AA2C-EF0A99D863BE}"/>
          </ac:cxnSpMkLst>
        </pc:cxnChg>
        <pc:cxnChg chg="add mod">
          <ac:chgData name="Fabio Leite" userId="558e1856aadaa8b5" providerId="LiveId" clId="{082D0771-2C0E-0E45-922C-665AB34F1AD0}" dt="2019-09-24T00:38:36.348" v="2858" actId="1076"/>
          <ac:cxnSpMkLst>
            <pc:docMk/>
            <pc:sldMk cId="1396608184" sldId="916"/>
            <ac:cxnSpMk id="541" creationId="{7F0D4C66-46CF-BF48-BB69-4F1CAB0DCC5E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543" creationId="{BF2F6D4E-EE6C-CD43-8DCB-6A459F90D75C}"/>
          </ac:cxnSpMkLst>
        </pc:cxnChg>
        <pc:cxnChg chg="add del mod">
          <ac:chgData name="Fabio Leite" userId="558e1856aadaa8b5" providerId="LiveId" clId="{082D0771-2C0E-0E45-922C-665AB34F1AD0}" dt="2019-09-22T16:09:11.508" v="492" actId="478"/>
          <ac:cxnSpMkLst>
            <pc:docMk/>
            <pc:sldMk cId="1396608184" sldId="916"/>
            <ac:cxnSpMk id="548" creationId="{347F5153-A192-064B-9AC6-64736AAAD864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554" creationId="{CE0B3C8D-133A-1444-8EE3-5D9E6EF32E58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555" creationId="{6FBAA80C-914E-284F-B8C4-D4065113C2ED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556" creationId="{E4F1E01B-38F8-D74E-868D-2C2A8CAD47B2}"/>
          </ac:cxnSpMkLst>
        </pc:cxnChg>
        <pc:cxnChg chg="add mod">
          <ac:chgData name="Fabio Leite" userId="558e1856aadaa8b5" providerId="LiveId" clId="{082D0771-2C0E-0E45-922C-665AB34F1AD0}" dt="2019-09-24T00:38:36.348" v="2858" actId="1076"/>
          <ac:cxnSpMkLst>
            <pc:docMk/>
            <pc:sldMk cId="1396608184" sldId="916"/>
            <ac:cxnSpMk id="556" creationId="{F4377889-AF7C-E648-9F77-D7C0CEB03AA0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557" creationId="{E52FB3A7-2E2F-254B-AF59-793ABE072EDE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559" creationId="{A55945DE-9A28-084C-AF81-5D6BCC2D76BF}"/>
          </ac:cxnSpMkLst>
        </pc:cxnChg>
        <pc:cxnChg chg="add mod">
          <ac:chgData name="Fabio Leite" userId="558e1856aadaa8b5" providerId="LiveId" clId="{082D0771-2C0E-0E45-922C-665AB34F1AD0}" dt="2019-09-24T00:38:36.348" v="2858" actId="1076"/>
          <ac:cxnSpMkLst>
            <pc:docMk/>
            <pc:sldMk cId="1396608184" sldId="916"/>
            <ac:cxnSpMk id="561" creationId="{F6E9250B-25E0-F34D-8770-4E1FC5DD458B}"/>
          </ac:cxnSpMkLst>
        </pc:cxnChg>
        <pc:cxnChg chg="add mod">
          <ac:chgData name="Fabio Leite" userId="558e1856aadaa8b5" providerId="LiveId" clId="{082D0771-2C0E-0E45-922C-665AB34F1AD0}" dt="2019-09-24T00:38:36.348" v="2858" actId="1076"/>
          <ac:cxnSpMkLst>
            <pc:docMk/>
            <pc:sldMk cId="1396608184" sldId="916"/>
            <ac:cxnSpMk id="562" creationId="{A64C4AEA-6F60-5B42-A206-5EB2AF833FD3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562" creationId="{FA5A3444-5BFD-C145-80D2-667F118CEDDC}"/>
          </ac:cxnSpMkLst>
        </pc:cxnChg>
        <pc:cxnChg chg="add mod">
          <ac:chgData name="Fabio Leite" userId="558e1856aadaa8b5" providerId="LiveId" clId="{082D0771-2C0E-0E45-922C-665AB34F1AD0}" dt="2019-09-24T00:38:36.348" v="2858" actId="1076"/>
          <ac:cxnSpMkLst>
            <pc:docMk/>
            <pc:sldMk cId="1396608184" sldId="916"/>
            <ac:cxnSpMk id="563" creationId="{841E0353-3C6D-7848-BDD0-C2A831C911C8}"/>
          </ac:cxnSpMkLst>
        </pc:cxnChg>
        <pc:cxnChg chg="add mod">
          <ac:chgData name="Fabio Leite" userId="558e1856aadaa8b5" providerId="LiveId" clId="{082D0771-2C0E-0E45-922C-665AB34F1AD0}" dt="2019-09-24T00:38:36.348" v="2858" actId="1076"/>
          <ac:cxnSpMkLst>
            <pc:docMk/>
            <pc:sldMk cId="1396608184" sldId="916"/>
            <ac:cxnSpMk id="564" creationId="{5B316963-1598-A64C-80C0-ED825B742AA6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565" creationId="{57880250-15EB-8E4E-B213-79C74A4A656D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570" creationId="{266FE638-8735-8A44-ACA1-D4CDD0669A4C}"/>
          </ac:cxnSpMkLst>
        </pc:cxnChg>
        <pc:cxnChg chg="add mod">
          <ac:chgData name="Fabio Leite" userId="558e1856aadaa8b5" providerId="LiveId" clId="{082D0771-2C0E-0E45-922C-665AB34F1AD0}" dt="2019-09-24T00:38:36.348" v="2858" actId="1076"/>
          <ac:cxnSpMkLst>
            <pc:docMk/>
            <pc:sldMk cId="1396608184" sldId="916"/>
            <ac:cxnSpMk id="575" creationId="{2BB836CB-703B-F44F-85C6-B31C629BD21F}"/>
          </ac:cxnSpMkLst>
        </pc:cxnChg>
        <pc:cxnChg chg="add del mod">
          <ac:chgData name="Fabio Leite" userId="558e1856aadaa8b5" providerId="LiveId" clId="{082D0771-2C0E-0E45-922C-665AB34F1AD0}" dt="2019-09-22T16:09:13.270" v="493" actId="478"/>
          <ac:cxnSpMkLst>
            <pc:docMk/>
            <pc:sldMk cId="1396608184" sldId="916"/>
            <ac:cxnSpMk id="575" creationId="{2FA286CB-8A30-0349-A2CE-E97B7F924483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581" creationId="{58F14AE2-77BA-5F43-A509-6D09C8C81861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582" creationId="{EE52430F-5FF1-014B-9D3A-6ED82E737605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583" creationId="{43E03D8A-25A2-0547-A2CE-CE766D64BF7B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584" creationId="{63726012-2976-A542-B01E-2D8E40497C62}"/>
          </ac:cxnSpMkLst>
        </pc:cxnChg>
        <pc:cxnChg chg="add mod">
          <ac:chgData name="Fabio Leite" userId="558e1856aadaa8b5" providerId="LiveId" clId="{082D0771-2C0E-0E45-922C-665AB34F1AD0}" dt="2019-09-24T00:38:36.348" v="2858" actId="1076"/>
          <ac:cxnSpMkLst>
            <pc:docMk/>
            <pc:sldMk cId="1396608184" sldId="916"/>
            <ac:cxnSpMk id="584" creationId="{FDC996A2-D77D-B145-BD35-97D1A31E2A44}"/>
          </ac:cxnSpMkLst>
        </pc:cxnChg>
        <pc:cxnChg chg="add mod">
          <ac:chgData name="Fabio Leite" userId="558e1856aadaa8b5" providerId="LiveId" clId="{082D0771-2C0E-0E45-922C-665AB34F1AD0}" dt="2019-09-24T00:38:36.348" v="2858" actId="1076"/>
          <ac:cxnSpMkLst>
            <pc:docMk/>
            <pc:sldMk cId="1396608184" sldId="916"/>
            <ac:cxnSpMk id="585" creationId="{89F4FBE0-4CB4-C849-8B86-020DDCA5A9E8}"/>
          </ac:cxnSpMkLst>
        </pc:cxnChg>
        <pc:cxnChg chg="add mod">
          <ac:chgData name="Fabio Leite" userId="558e1856aadaa8b5" providerId="LiveId" clId="{082D0771-2C0E-0E45-922C-665AB34F1AD0}" dt="2019-09-24T00:38:36.348" v="2858" actId="1076"/>
          <ac:cxnSpMkLst>
            <pc:docMk/>
            <pc:sldMk cId="1396608184" sldId="916"/>
            <ac:cxnSpMk id="586" creationId="{7AB73479-EB9D-C54C-AFE7-51C99E88F2E9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586" creationId="{8CFF7441-F9C9-E74B-B086-D3D6AA64DDC2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589" creationId="{F1F26636-0851-5245-B965-67D38CFA1760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592" creationId="{13A72500-9D98-7C4B-8268-10B84F070C4E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597" creationId="{9445F58C-D13C-C54B-93BE-3362C937A198}"/>
          </ac:cxnSpMkLst>
        </pc:cxnChg>
        <pc:cxnChg chg="add del mod">
          <ac:chgData name="Fabio Leite" userId="558e1856aadaa8b5" providerId="LiveId" clId="{082D0771-2C0E-0E45-922C-665AB34F1AD0}" dt="2019-09-22T16:09:16.347" v="494" actId="478"/>
          <ac:cxnSpMkLst>
            <pc:docMk/>
            <pc:sldMk cId="1396608184" sldId="916"/>
            <ac:cxnSpMk id="602" creationId="{CF134CA8-181A-674E-8AF2-5A4AFEA681F7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608" creationId="{A10C0EDD-8054-3343-A33F-43808D0FF191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609" creationId="{34EE1563-3DFB-F948-A9DC-34A04713E838}"/>
          </ac:cxnSpMkLst>
        </pc:cxnChg>
        <pc:cxnChg chg="add mod">
          <ac:chgData name="Fabio Leite" userId="558e1856aadaa8b5" providerId="LiveId" clId="{082D0771-2C0E-0E45-922C-665AB34F1AD0}" dt="2019-09-24T00:38:36.348" v="2858" actId="1076"/>
          <ac:cxnSpMkLst>
            <pc:docMk/>
            <pc:sldMk cId="1396608184" sldId="916"/>
            <ac:cxnSpMk id="609" creationId="{4170A5DD-BE24-0844-84C3-5A817471B10A}"/>
          </ac:cxnSpMkLst>
        </pc:cxnChg>
        <pc:cxnChg chg="add mod">
          <ac:chgData name="Fabio Leite" userId="558e1856aadaa8b5" providerId="LiveId" clId="{082D0771-2C0E-0E45-922C-665AB34F1AD0}" dt="2019-09-24T00:38:36.348" v="2858" actId="1076"/>
          <ac:cxnSpMkLst>
            <pc:docMk/>
            <pc:sldMk cId="1396608184" sldId="916"/>
            <ac:cxnSpMk id="610" creationId="{BB82CED7-FB1A-9548-A310-0F924DDB3686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610" creationId="{D75D36EC-342C-FB4D-949B-D3507AEA0166}"/>
          </ac:cxnSpMkLst>
        </pc:cxnChg>
        <pc:cxnChg chg="add mod">
          <ac:chgData name="Fabio Leite" userId="558e1856aadaa8b5" providerId="LiveId" clId="{082D0771-2C0E-0E45-922C-665AB34F1AD0}" dt="2019-09-24T00:38:36.348" v="2858" actId="1076"/>
          <ac:cxnSpMkLst>
            <pc:docMk/>
            <pc:sldMk cId="1396608184" sldId="916"/>
            <ac:cxnSpMk id="611" creationId="{53D8FD92-7B49-BA4D-856E-633355480A9D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611" creationId="{C7C27F7D-8C0E-9D46-B1FF-D67760F9115E}"/>
          </ac:cxnSpMkLst>
        </pc:cxnChg>
        <pc:cxnChg chg="add mod">
          <ac:chgData name="Fabio Leite" userId="558e1856aadaa8b5" providerId="LiveId" clId="{082D0771-2C0E-0E45-922C-665AB34F1AD0}" dt="2019-09-24T00:38:36.348" v="2858" actId="1076"/>
          <ac:cxnSpMkLst>
            <pc:docMk/>
            <pc:sldMk cId="1396608184" sldId="916"/>
            <ac:cxnSpMk id="612" creationId="{389C59B4-C579-4544-9DA8-C3BAB8CA4E5E}"/>
          </ac:cxnSpMkLst>
        </pc:cxnChg>
        <pc:cxnChg chg="add mod topLvl">
          <ac:chgData name="Fabio Leite" userId="558e1856aadaa8b5" providerId="LiveId" clId="{082D0771-2C0E-0E45-922C-665AB34F1AD0}" dt="2019-09-24T00:20:06.263" v="2704" actId="1076"/>
          <ac:cxnSpMkLst>
            <pc:docMk/>
            <pc:sldMk cId="1396608184" sldId="916"/>
            <ac:cxnSpMk id="614" creationId="{D1DC4B88-06B6-F943-A1AE-F2237EDD2C6C}"/>
          </ac:cxnSpMkLst>
        </pc:cxnChg>
        <pc:cxnChg chg="add del mod topLvl">
          <ac:chgData name="Fabio Leite" userId="558e1856aadaa8b5" providerId="LiveId" clId="{082D0771-2C0E-0E45-922C-665AB34F1AD0}" dt="2019-09-24T00:19:42.701" v="2699" actId="478"/>
          <ac:cxnSpMkLst>
            <pc:docMk/>
            <pc:sldMk cId="1396608184" sldId="916"/>
            <ac:cxnSpMk id="617" creationId="{DD65A6E3-46C5-DD41-AE72-845C5FD63BDF}"/>
          </ac:cxnSpMkLst>
        </pc:cxnChg>
        <pc:cxnChg chg="add del mod topLvl">
          <ac:chgData name="Fabio Leite" userId="558e1856aadaa8b5" providerId="LiveId" clId="{082D0771-2C0E-0E45-922C-665AB34F1AD0}" dt="2019-09-24T00:19:29.524" v="2696" actId="478"/>
          <ac:cxnSpMkLst>
            <pc:docMk/>
            <pc:sldMk cId="1396608184" sldId="916"/>
            <ac:cxnSpMk id="620" creationId="{F19239C2-B955-5E44-9146-F5F1779477DD}"/>
          </ac:cxnSpMkLst>
        </pc:cxnChg>
        <pc:cxnChg chg="add del mod topLvl">
          <ac:chgData name="Fabio Leite" userId="558e1856aadaa8b5" providerId="LiveId" clId="{082D0771-2C0E-0E45-922C-665AB34F1AD0}" dt="2019-09-24T00:18:47.321" v="2685" actId="478"/>
          <ac:cxnSpMkLst>
            <pc:docMk/>
            <pc:sldMk cId="1396608184" sldId="916"/>
            <ac:cxnSpMk id="625" creationId="{91EFD613-109A-8048-A31F-7D26E06BD109}"/>
          </ac:cxnSpMkLst>
        </pc:cxnChg>
        <pc:cxnChg chg="add mod topLvl">
          <ac:chgData name="Fabio Leite" userId="558e1856aadaa8b5" providerId="LiveId" clId="{082D0771-2C0E-0E45-922C-665AB34F1AD0}" dt="2019-09-24T00:28:30.439" v="2796" actId="1076"/>
          <ac:cxnSpMkLst>
            <pc:docMk/>
            <pc:sldMk cId="1396608184" sldId="916"/>
            <ac:cxnSpMk id="635" creationId="{B7BA0561-F331-414A-8F3C-B7AC6DACC9C0}"/>
          </ac:cxnSpMkLst>
        </pc:cxnChg>
        <pc:cxnChg chg="add mod topLvl">
          <ac:chgData name="Fabio Leite" userId="558e1856aadaa8b5" providerId="LiveId" clId="{082D0771-2C0E-0E45-922C-665AB34F1AD0}" dt="2019-09-24T00:28:18.380" v="2791" actId="1076"/>
          <ac:cxnSpMkLst>
            <pc:docMk/>
            <pc:sldMk cId="1396608184" sldId="916"/>
            <ac:cxnSpMk id="636" creationId="{A8671349-92A7-0247-930D-342DF791DC93}"/>
          </ac:cxnSpMkLst>
        </pc:cxnChg>
        <pc:cxnChg chg="add mod topLvl">
          <ac:chgData name="Fabio Leite" userId="558e1856aadaa8b5" providerId="LiveId" clId="{082D0771-2C0E-0E45-922C-665AB34F1AD0}" dt="2019-09-22T19:21:04.353" v="1124" actId="165"/>
          <ac:cxnSpMkLst>
            <pc:docMk/>
            <pc:sldMk cId="1396608184" sldId="916"/>
            <ac:cxnSpMk id="637" creationId="{E66F51F7-BED8-914D-B357-B7D7E393F71F}"/>
          </ac:cxnSpMkLst>
        </pc:cxnChg>
        <pc:cxnChg chg="add mod topLvl">
          <ac:chgData name="Fabio Leite" userId="558e1856aadaa8b5" providerId="LiveId" clId="{082D0771-2C0E-0E45-922C-665AB34F1AD0}" dt="2019-09-22T19:21:04.353" v="1124" actId="165"/>
          <ac:cxnSpMkLst>
            <pc:docMk/>
            <pc:sldMk cId="1396608184" sldId="916"/>
            <ac:cxnSpMk id="638" creationId="{5F8B389A-77CF-FF40-85A7-F86902B11CB2}"/>
          </ac:cxnSpMkLst>
        </pc:cxnChg>
        <pc:cxnChg chg="add mod topLvl">
          <ac:chgData name="Fabio Leite" userId="558e1856aadaa8b5" providerId="LiveId" clId="{082D0771-2C0E-0E45-922C-665AB34F1AD0}" dt="2019-09-22T19:21:04.353" v="1124" actId="165"/>
          <ac:cxnSpMkLst>
            <pc:docMk/>
            <pc:sldMk cId="1396608184" sldId="916"/>
            <ac:cxnSpMk id="642" creationId="{1BE3B6CD-8EEB-D844-89D4-E44CE09D7ED3}"/>
          </ac:cxnSpMkLst>
        </pc:cxnChg>
        <pc:cxnChg chg="add del mod">
          <ac:chgData name="Fabio Leite" userId="558e1856aadaa8b5" providerId="LiveId" clId="{082D0771-2C0E-0E45-922C-665AB34F1AD0}" dt="2019-09-22T16:02:31.309" v="424" actId="478"/>
          <ac:cxnSpMkLst>
            <pc:docMk/>
            <pc:sldMk cId="1396608184" sldId="916"/>
            <ac:cxnSpMk id="643" creationId="{886B5CA9-A253-F24C-A117-E164A0A69D6A}"/>
          </ac:cxnSpMkLst>
        </pc:cxnChg>
        <pc:cxnChg chg="add mod topLvl">
          <ac:chgData name="Fabio Leite" userId="558e1856aadaa8b5" providerId="LiveId" clId="{082D0771-2C0E-0E45-922C-665AB34F1AD0}" dt="2019-09-22T19:21:04.353" v="1124" actId="165"/>
          <ac:cxnSpMkLst>
            <pc:docMk/>
            <pc:sldMk cId="1396608184" sldId="916"/>
            <ac:cxnSpMk id="647" creationId="{2511E76B-419F-8944-B8A4-A93C670EFAD2}"/>
          </ac:cxnSpMkLst>
        </pc:cxnChg>
        <pc:cxnChg chg="add mod topLvl">
          <ac:chgData name="Fabio Leite" userId="558e1856aadaa8b5" providerId="LiveId" clId="{082D0771-2C0E-0E45-922C-665AB34F1AD0}" dt="2019-09-22T19:21:04.353" v="1124" actId="165"/>
          <ac:cxnSpMkLst>
            <pc:docMk/>
            <pc:sldMk cId="1396608184" sldId="916"/>
            <ac:cxnSpMk id="648" creationId="{9BF70D1D-694F-8C4A-AF66-F86123B5D2F2}"/>
          </ac:cxnSpMkLst>
        </pc:cxnChg>
        <pc:cxnChg chg="add mod topLvl">
          <ac:chgData name="Fabio Leite" userId="558e1856aadaa8b5" providerId="LiveId" clId="{082D0771-2C0E-0E45-922C-665AB34F1AD0}" dt="2019-09-22T19:21:04.353" v="1124" actId="165"/>
          <ac:cxnSpMkLst>
            <pc:docMk/>
            <pc:sldMk cId="1396608184" sldId="916"/>
            <ac:cxnSpMk id="649" creationId="{C8FAE270-3D31-FB4F-B299-A2231704B2C8}"/>
          </ac:cxnSpMkLst>
        </pc:cxnChg>
        <pc:cxnChg chg="add mod topLvl">
          <ac:chgData name="Fabio Leite" userId="558e1856aadaa8b5" providerId="LiveId" clId="{082D0771-2C0E-0E45-922C-665AB34F1AD0}" dt="2019-09-22T19:21:04.353" v="1124" actId="165"/>
          <ac:cxnSpMkLst>
            <pc:docMk/>
            <pc:sldMk cId="1396608184" sldId="916"/>
            <ac:cxnSpMk id="650" creationId="{9908E3F7-A749-2D4F-900B-314ED1F4B283}"/>
          </ac:cxnSpMkLst>
        </pc:cxnChg>
        <pc:cxnChg chg="add mod topLvl">
          <ac:chgData name="Fabio Leite" userId="558e1856aadaa8b5" providerId="LiveId" clId="{082D0771-2C0E-0E45-922C-665AB34F1AD0}" dt="2019-09-22T19:21:04.353" v="1124" actId="165"/>
          <ac:cxnSpMkLst>
            <pc:docMk/>
            <pc:sldMk cId="1396608184" sldId="916"/>
            <ac:cxnSpMk id="651" creationId="{F4E5603D-CB70-A444-98E6-6C686DB0B4CE}"/>
          </ac:cxnSpMkLst>
        </pc:cxnChg>
        <pc:cxnChg chg="add del mod topLvl">
          <ac:chgData name="Fabio Leite" userId="558e1856aadaa8b5" providerId="LiveId" clId="{082D0771-2C0E-0E45-922C-665AB34F1AD0}" dt="2019-09-24T00:25:46.965" v="2765" actId="478"/>
          <ac:cxnSpMkLst>
            <pc:docMk/>
            <pc:sldMk cId="1396608184" sldId="916"/>
            <ac:cxnSpMk id="671" creationId="{D8CEF2A4-7014-BE45-B513-D5787DABD790}"/>
          </ac:cxnSpMkLst>
        </pc:cxnChg>
        <pc:cxnChg chg="add mod topLvl">
          <ac:chgData name="Fabio Leite" userId="558e1856aadaa8b5" providerId="LiveId" clId="{082D0771-2C0E-0E45-922C-665AB34F1AD0}" dt="2019-09-24T00:24:25.900" v="2750" actId="14100"/>
          <ac:cxnSpMkLst>
            <pc:docMk/>
            <pc:sldMk cId="1396608184" sldId="916"/>
            <ac:cxnSpMk id="681" creationId="{3C04CEF4-0F56-4F46-BEEC-1A968C62A153}"/>
          </ac:cxnSpMkLst>
        </pc:cxnChg>
        <pc:cxnChg chg="add del mod topLvl">
          <ac:chgData name="Fabio Leite" userId="558e1856aadaa8b5" providerId="LiveId" clId="{082D0771-2C0E-0E45-922C-665AB34F1AD0}" dt="2019-09-24T00:24:30.680" v="2752" actId="478"/>
          <ac:cxnSpMkLst>
            <pc:docMk/>
            <pc:sldMk cId="1396608184" sldId="916"/>
            <ac:cxnSpMk id="682" creationId="{F567A2EB-CE68-3448-9458-66E4B8E92134}"/>
          </ac:cxnSpMkLst>
        </pc:cxnChg>
        <pc:cxnChg chg="add del mod topLvl">
          <ac:chgData name="Fabio Leite" userId="558e1856aadaa8b5" providerId="LiveId" clId="{082D0771-2C0E-0E45-922C-665AB34F1AD0}" dt="2019-09-24T00:29:04.199" v="2800" actId="478"/>
          <ac:cxnSpMkLst>
            <pc:docMk/>
            <pc:sldMk cId="1396608184" sldId="916"/>
            <ac:cxnSpMk id="684" creationId="{079C3813-25AC-3B4B-9B32-A65C440FAA7B}"/>
          </ac:cxnSpMkLst>
        </pc:cxnChg>
        <pc:cxnChg chg="add del mod topLvl">
          <ac:chgData name="Fabio Leite" userId="558e1856aadaa8b5" providerId="LiveId" clId="{082D0771-2C0E-0E45-922C-665AB34F1AD0}" dt="2019-09-24T00:29:04.199" v="2800" actId="478"/>
          <ac:cxnSpMkLst>
            <pc:docMk/>
            <pc:sldMk cId="1396608184" sldId="916"/>
            <ac:cxnSpMk id="694" creationId="{B3ACA1E5-3C53-1245-8A36-D7C37352B539}"/>
          </ac:cxnSpMkLst>
        </pc:cxnChg>
        <pc:cxnChg chg="add del mod topLvl">
          <ac:chgData name="Fabio Leite" userId="558e1856aadaa8b5" providerId="LiveId" clId="{082D0771-2C0E-0E45-922C-665AB34F1AD0}" dt="2019-09-24T00:29:04.199" v="2800" actId="478"/>
          <ac:cxnSpMkLst>
            <pc:docMk/>
            <pc:sldMk cId="1396608184" sldId="916"/>
            <ac:cxnSpMk id="695" creationId="{38EBC48C-8FE4-9447-BD3B-A0956494A8EE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697" creationId="{E434A1FE-09D2-BF4C-BB8A-34C68903E3D0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707" creationId="{94DD311E-4FB5-5C4E-B89E-E574BC9770FD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708" creationId="{2DCED070-E518-5E4F-A658-DB8A7BFF79BC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710" creationId="{4B823993-495C-A340-8975-C8FA02E26BE1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720" creationId="{9A380C44-6E84-AA4B-9966-4A4D540D8DD1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721" creationId="{4EA5A73D-6D4F-6D44-86E0-26B5877A23D8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723" creationId="{95F1078F-0ED3-6A40-AF2E-A2F2A13B9B84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733" creationId="{72656419-F302-8844-B4B3-9D16BEE6AD7F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734" creationId="{4BA106E8-5648-F142-A262-B20046B8B033}"/>
          </ac:cxnSpMkLst>
        </pc:cxnChg>
        <pc:cxnChg chg="add del mod">
          <ac:chgData name="Fabio Leite" userId="558e1856aadaa8b5" providerId="LiveId" clId="{082D0771-2C0E-0E45-922C-665AB34F1AD0}" dt="2019-09-22T19:17:21.988" v="1102" actId="478"/>
          <ac:cxnSpMkLst>
            <pc:docMk/>
            <pc:sldMk cId="1396608184" sldId="916"/>
            <ac:cxnSpMk id="748" creationId="{32AD8B26-E22C-1E44-8A46-C9E7874A4616}"/>
          </ac:cxnSpMkLst>
        </pc:cxnChg>
        <pc:cxnChg chg="add del">
          <ac:chgData name="Fabio Leite" userId="558e1856aadaa8b5" providerId="LiveId" clId="{082D0771-2C0E-0E45-922C-665AB34F1AD0}" dt="2019-09-22T16:25:46.666" v="659"/>
          <ac:cxnSpMkLst>
            <pc:docMk/>
            <pc:sldMk cId="1396608184" sldId="916"/>
            <ac:cxnSpMk id="752" creationId="{DC1A9039-823F-D44F-A92B-429951C96AC5}"/>
          </ac:cxnSpMkLst>
        </pc:cxnChg>
        <pc:cxnChg chg="add mod">
          <ac:chgData name="Fabio Leite" userId="558e1856aadaa8b5" providerId="LiveId" clId="{082D0771-2C0E-0E45-922C-665AB34F1AD0}" dt="2019-09-22T16:25:46.006" v="658" actId="571"/>
          <ac:cxnSpMkLst>
            <pc:docMk/>
            <pc:sldMk cId="1396608184" sldId="916"/>
            <ac:cxnSpMk id="757" creationId="{433F72F6-799A-9B46-8E44-8940813B5A40}"/>
          </ac:cxnSpMkLst>
        </pc:cxnChg>
        <pc:cxnChg chg="add del">
          <ac:chgData name="Fabio Leite" userId="558e1856aadaa8b5" providerId="LiveId" clId="{082D0771-2C0E-0E45-922C-665AB34F1AD0}" dt="2019-09-22T16:25:51.431" v="661"/>
          <ac:cxnSpMkLst>
            <pc:docMk/>
            <pc:sldMk cId="1396608184" sldId="916"/>
            <ac:cxnSpMk id="762" creationId="{3E03942A-A163-AC49-ABB5-2D66E659390E}"/>
          </ac:cxnSpMkLst>
        </pc:cxnChg>
        <pc:cxnChg chg="add del mod topLvl">
          <ac:chgData name="Fabio Leite" userId="558e1856aadaa8b5" providerId="LiveId" clId="{082D0771-2C0E-0E45-922C-665AB34F1AD0}" dt="2019-09-24T00:29:33.789" v="2805" actId="478"/>
          <ac:cxnSpMkLst>
            <pc:docMk/>
            <pc:sldMk cId="1396608184" sldId="916"/>
            <ac:cxnSpMk id="767" creationId="{63C051A2-CB99-8342-B774-9399B108E999}"/>
          </ac:cxnSpMkLst>
        </pc:cxnChg>
        <pc:cxnChg chg="add del mod topLvl">
          <ac:chgData name="Fabio Leite" userId="558e1856aadaa8b5" providerId="LiveId" clId="{082D0771-2C0E-0E45-922C-665AB34F1AD0}" dt="2019-09-24T00:29:31.965" v="2804" actId="478"/>
          <ac:cxnSpMkLst>
            <pc:docMk/>
            <pc:sldMk cId="1396608184" sldId="916"/>
            <ac:cxnSpMk id="768" creationId="{43BC3FE7-6F4C-D94E-95AA-9A9A23749C37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773" creationId="{8AFAFC17-9B13-F046-89C1-F6028CECDD04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774" creationId="{9BF31ABC-7634-2E4F-9299-1902B60358EC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779" creationId="{ED9553A8-0E6D-BE48-A7B4-145A3F1FC385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780" creationId="{15E526F3-FC8C-F84D-93D5-1B93718B9665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785" creationId="{88741B78-3568-994C-8AAF-DA2C5A0FFC43}"/>
          </ac:cxnSpMkLst>
        </pc:cxnChg>
        <pc:cxnChg chg="add del mod">
          <ac:chgData name="Fabio Leite" userId="558e1856aadaa8b5" providerId="LiveId" clId="{082D0771-2C0E-0E45-922C-665AB34F1AD0}" dt="2019-09-22T19:17:10.324" v="1101" actId="478"/>
          <ac:cxnSpMkLst>
            <pc:docMk/>
            <pc:sldMk cId="1396608184" sldId="916"/>
            <ac:cxnSpMk id="786" creationId="{3DCC371D-0CEC-CC4C-9099-20A73F19FE16}"/>
          </ac:cxnSpMkLst>
        </pc:cxnChg>
        <pc:cxnChg chg="add del mod topLvl">
          <ac:chgData name="Fabio Leite" userId="558e1856aadaa8b5" providerId="LiveId" clId="{082D0771-2C0E-0E45-922C-665AB34F1AD0}" dt="2019-09-24T00:25:41.409" v="2764" actId="478"/>
          <ac:cxnSpMkLst>
            <pc:docMk/>
            <pc:sldMk cId="1396608184" sldId="916"/>
            <ac:cxnSpMk id="791" creationId="{30470F90-A256-CB47-9835-1B13DEC988FA}"/>
          </ac:cxnSpMkLst>
        </pc:cxnChg>
        <pc:cxnChg chg="add del mod topLvl">
          <ac:chgData name="Fabio Leite" userId="558e1856aadaa8b5" providerId="LiveId" clId="{082D0771-2C0E-0E45-922C-665AB34F1AD0}" dt="2019-09-24T00:25:39.716" v="2763" actId="478"/>
          <ac:cxnSpMkLst>
            <pc:docMk/>
            <pc:sldMk cId="1396608184" sldId="916"/>
            <ac:cxnSpMk id="792" creationId="{D2BDD72A-0D7C-F145-A4D4-D9A3D50CD27C}"/>
          </ac:cxnSpMkLst>
        </pc:cxnChg>
        <pc:cxnChg chg="add mod">
          <ac:chgData name="Fabio Leite" userId="558e1856aadaa8b5" providerId="LiveId" clId="{082D0771-2C0E-0E45-922C-665AB34F1AD0}" dt="2019-09-22T16:37:49.961" v="813" actId="164"/>
          <ac:cxnSpMkLst>
            <pc:docMk/>
            <pc:sldMk cId="1396608184" sldId="916"/>
            <ac:cxnSpMk id="807" creationId="{C540F8C4-A853-624B-840A-622182C75375}"/>
          </ac:cxnSpMkLst>
        </pc:cxnChg>
        <pc:cxnChg chg="add mod">
          <ac:chgData name="Fabio Leite" userId="558e1856aadaa8b5" providerId="LiveId" clId="{082D0771-2C0E-0E45-922C-665AB34F1AD0}" dt="2019-09-22T16:37:49.961" v="813" actId="164"/>
          <ac:cxnSpMkLst>
            <pc:docMk/>
            <pc:sldMk cId="1396608184" sldId="916"/>
            <ac:cxnSpMk id="808" creationId="{B3953CF0-766A-8545-9D2D-662142276F46}"/>
          </ac:cxnSpMkLst>
        </pc:cxnChg>
        <pc:cxnChg chg="add mod">
          <ac:chgData name="Fabio Leite" userId="558e1856aadaa8b5" providerId="LiveId" clId="{082D0771-2C0E-0E45-922C-665AB34F1AD0}" dt="2019-09-22T16:37:49.961" v="813" actId="164"/>
          <ac:cxnSpMkLst>
            <pc:docMk/>
            <pc:sldMk cId="1396608184" sldId="916"/>
            <ac:cxnSpMk id="809" creationId="{9EF8C897-6DF3-9C45-BD28-76A09638AAAC}"/>
          </ac:cxnSpMkLst>
        </pc:cxnChg>
        <pc:cxnChg chg="add mod">
          <ac:chgData name="Fabio Leite" userId="558e1856aadaa8b5" providerId="LiveId" clId="{082D0771-2C0E-0E45-922C-665AB34F1AD0}" dt="2019-09-22T16:37:49.961" v="813" actId="164"/>
          <ac:cxnSpMkLst>
            <pc:docMk/>
            <pc:sldMk cId="1396608184" sldId="916"/>
            <ac:cxnSpMk id="810" creationId="{C184EA54-DE3E-1A43-9C26-A851353E6F2E}"/>
          </ac:cxnSpMkLst>
        </pc:cxnChg>
        <pc:cxnChg chg="add mod">
          <ac:chgData name="Fabio Leite" userId="558e1856aadaa8b5" providerId="LiveId" clId="{082D0771-2C0E-0E45-922C-665AB34F1AD0}" dt="2019-09-22T16:37:49.961" v="813" actId="164"/>
          <ac:cxnSpMkLst>
            <pc:docMk/>
            <pc:sldMk cId="1396608184" sldId="916"/>
            <ac:cxnSpMk id="811" creationId="{40805B92-CCE1-2E40-A44E-D88DF7801542}"/>
          </ac:cxnSpMkLst>
        </pc:cxnChg>
        <pc:cxnChg chg="add del mod">
          <ac:chgData name="Fabio Leite" userId="558e1856aadaa8b5" providerId="LiveId" clId="{082D0771-2C0E-0E45-922C-665AB34F1AD0}" dt="2019-09-22T19:22:28.675" v="1145" actId="478"/>
          <ac:cxnSpMkLst>
            <pc:docMk/>
            <pc:sldMk cId="1396608184" sldId="916"/>
            <ac:cxnSpMk id="825" creationId="{DE77F3B9-840C-CA44-8A26-C706E3DB2582}"/>
          </ac:cxnSpMkLst>
        </pc:cxnChg>
        <pc:cxnChg chg="add del mod">
          <ac:chgData name="Fabio Leite" userId="558e1856aadaa8b5" providerId="LiveId" clId="{082D0771-2C0E-0E45-922C-665AB34F1AD0}" dt="2019-09-22T19:20:08.680" v="1105" actId="478"/>
          <ac:cxnSpMkLst>
            <pc:docMk/>
            <pc:sldMk cId="1396608184" sldId="916"/>
            <ac:cxnSpMk id="827" creationId="{A9469D0A-1BBA-4E4D-AD02-EBF9C6D7D02C}"/>
          </ac:cxnSpMkLst>
        </pc:cxnChg>
        <pc:cxnChg chg="add del mod">
          <ac:chgData name="Fabio Leite" userId="558e1856aadaa8b5" providerId="LiveId" clId="{082D0771-2C0E-0E45-922C-665AB34F1AD0}" dt="2019-09-22T19:20:12.286" v="1107" actId="478"/>
          <ac:cxnSpMkLst>
            <pc:docMk/>
            <pc:sldMk cId="1396608184" sldId="916"/>
            <ac:cxnSpMk id="832" creationId="{AAAA893E-F9FF-7F4D-BDEF-FD3F928841AD}"/>
          </ac:cxnSpMkLst>
        </pc:cxnChg>
        <pc:cxnChg chg="add del mod">
          <ac:chgData name="Fabio Leite" userId="558e1856aadaa8b5" providerId="LiveId" clId="{082D0771-2C0E-0E45-922C-665AB34F1AD0}" dt="2019-09-24T00:14:43.414" v="2664" actId="478"/>
          <ac:cxnSpMkLst>
            <pc:docMk/>
            <pc:sldMk cId="1396608184" sldId="916"/>
            <ac:cxnSpMk id="848" creationId="{B5198E6F-D86E-024A-AB92-EBF1CD030C62}"/>
          </ac:cxnSpMkLst>
        </pc:cxnChg>
        <pc:cxnChg chg="add del">
          <ac:chgData name="Fabio Leite" userId="558e1856aadaa8b5" providerId="LiveId" clId="{082D0771-2C0E-0E45-922C-665AB34F1AD0}" dt="2019-09-22T19:24:51.539" v="1190" actId="478"/>
          <ac:cxnSpMkLst>
            <pc:docMk/>
            <pc:sldMk cId="1396608184" sldId="916"/>
            <ac:cxnSpMk id="852" creationId="{DC8F2326-85F2-4544-A798-90ABB012B827}"/>
          </ac:cxnSpMkLst>
        </pc:cxnChg>
        <pc:cxnChg chg="add del mod">
          <ac:chgData name="Fabio Leite" userId="558e1856aadaa8b5" providerId="LiveId" clId="{082D0771-2C0E-0E45-922C-665AB34F1AD0}" dt="2019-09-22T19:24:48.652" v="1189" actId="478"/>
          <ac:cxnSpMkLst>
            <pc:docMk/>
            <pc:sldMk cId="1396608184" sldId="916"/>
            <ac:cxnSpMk id="853" creationId="{A2506193-AB5A-0043-9800-67FD9B20E279}"/>
          </ac:cxnSpMkLst>
        </pc:cxnChg>
        <pc:cxnChg chg="add del mod topLvl">
          <ac:chgData name="Fabio Leite" userId="558e1856aadaa8b5" providerId="LiveId" clId="{082D0771-2C0E-0E45-922C-665AB34F1AD0}" dt="2019-09-24T00:03:37.503" v="2547" actId="478"/>
          <ac:cxnSpMkLst>
            <pc:docMk/>
            <pc:sldMk cId="1396608184" sldId="916"/>
            <ac:cxnSpMk id="854" creationId="{9CE5BB08-77B9-DD43-9AA8-15993E64A905}"/>
          </ac:cxnSpMkLst>
        </pc:cxnChg>
        <pc:cxnChg chg="add del mod">
          <ac:chgData name="Fabio Leite" userId="558e1856aadaa8b5" providerId="LiveId" clId="{082D0771-2C0E-0E45-922C-665AB34F1AD0}" dt="2019-09-22T19:26:06.308" v="1210" actId="478"/>
          <ac:cxnSpMkLst>
            <pc:docMk/>
            <pc:sldMk cId="1396608184" sldId="916"/>
            <ac:cxnSpMk id="859" creationId="{141542EF-545E-7946-A0C3-DE7C2E185AC8}"/>
          </ac:cxnSpMkLst>
        </pc:cxnChg>
        <pc:cxnChg chg="add del mod">
          <ac:chgData name="Fabio Leite" userId="558e1856aadaa8b5" providerId="LiveId" clId="{082D0771-2C0E-0E45-922C-665AB34F1AD0}" dt="2019-09-24T00:30:57.055" v="2817" actId="478"/>
          <ac:cxnSpMkLst>
            <pc:docMk/>
            <pc:sldMk cId="1396608184" sldId="916"/>
            <ac:cxnSpMk id="866" creationId="{86BF48A5-1450-5D46-AC9E-7C254E9E6468}"/>
          </ac:cxnSpMkLst>
        </pc:cxnChg>
        <pc:cxnChg chg="add del mod">
          <ac:chgData name="Fabio Leite" userId="558e1856aadaa8b5" providerId="LiveId" clId="{082D0771-2C0E-0E45-922C-665AB34F1AD0}" dt="2019-09-24T00:30:57.055" v="2817" actId="478"/>
          <ac:cxnSpMkLst>
            <pc:docMk/>
            <pc:sldMk cId="1396608184" sldId="916"/>
            <ac:cxnSpMk id="869" creationId="{6AE4FE7F-3EA1-F44A-850E-B4D7ECDAA216}"/>
          </ac:cxnSpMkLst>
        </pc:cxnChg>
        <pc:cxnChg chg="add del mod">
          <ac:chgData name="Fabio Leite" userId="558e1856aadaa8b5" providerId="LiveId" clId="{082D0771-2C0E-0E45-922C-665AB34F1AD0}" dt="2019-09-24T00:30:57.055" v="2817" actId="478"/>
          <ac:cxnSpMkLst>
            <pc:docMk/>
            <pc:sldMk cId="1396608184" sldId="916"/>
            <ac:cxnSpMk id="871" creationId="{477E9620-4CC8-A147-86ED-CC373C12EBE3}"/>
          </ac:cxnSpMkLst>
        </pc:cxnChg>
        <pc:cxnChg chg="add del mod">
          <ac:chgData name="Fabio Leite" userId="558e1856aadaa8b5" providerId="LiveId" clId="{082D0771-2C0E-0E45-922C-665AB34F1AD0}" dt="2019-09-24T00:30:57.055" v="2817" actId="478"/>
          <ac:cxnSpMkLst>
            <pc:docMk/>
            <pc:sldMk cId="1396608184" sldId="916"/>
            <ac:cxnSpMk id="872" creationId="{B4295124-E717-394E-82C5-08A54FB6E4F0}"/>
          </ac:cxnSpMkLst>
        </pc:cxnChg>
        <pc:cxnChg chg="add del mod">
          <ac:chgData name="Fabio Leite" userId="558e1856aadaa8b5" providerId="LiveId" clId="{082D0771-2C0E-0E45-922C-665AB34F1AD0}" dt="2019-09-24T00:30:57.055" v="2817" actId="478"/>
          <ac:cxnSpMkLst>
            <pc:docMk/>
            <pc:sldMk cId="1396608184" sldId="916"/>
            <ac:cxnSpMk id="873" creationId="{227FDE94-62DF-1E4A-A57B-A52AB45C53D9}"/>
          </ac:cxnSpMkLst>
        </pc:cxnChg>
        <pc:cxnChg chg="del mod">
          <ac:chgData name="Fabio Leite" userId="558e1856aadaa8b5" providerId="LiveId" clId="{082D0771-2C0E-0E45-922C-665AB34F1AD0}" dt="2019-09-22T15:59:49.014" v="403" actId="478"/>
          <ac:cxnSpMkLst>
            <pc:docMk/>
            <pc:sldMk cId="1396608184" sldId="916"/>
            <ac:cxnSpMk id="32775" creationId="{00000000-0000-0000-0000-000000000000}"/>
          </ac:cxnSpMkLst>
        </pc:cxnChg>
        <pc:cxnChg chg="add del mod">
          <ac:chgData name="Fabio Leite" userId="558e1856aadaa8b5" providerId="LiveId" clId="{082D0771-2C0E-0E45-922C-665AB34F1AD0}" dt="2019-09-22T19:20:17.315" v="1108" actId="478"/>
          <ac:cxnSpMkLst>
            <pc:docMk/>
            <pc:sldMk cId="1396608184" sldId="916"/>
            <ac:cxnSpMk id="32792" creationId="{5B18A1BD-3183-B641-BCCA-C635D5C3E996}"/>
          </ac:cxnSpMkLst>
        </pc:cxnChg>
        <pc:cxnChg chg="add del mod topLvl">
          <ac:chgData name="Fabio Leite" userId="558e1856aadaa8b5" providerId="LiveId" clId="{082D0771-2C0E-0E45-922C-665AB34F1AD0}" dt="2019-09-24T00:26:04.875" v="2769" actId="478"/>
          <ac:cxnSpMkLst>
            <pc:docMk/>
            <pc:sldMk cId="1396608184" sldId="916"/>
            <ac:cxnSpMk id="32797" creationId="{F7126EEC-7CA4-8E4C-AFF0-F62F80E1492E}"/>
          </ac:cxnSpMkLst>
        </pc:cxnChg>
        <pc:cxnChg chg="add del mod">
          <ac:chgData name="Fabio Leite" userId="558e1856aadaa8b5" providerId="LiveId" clId="{082D0771-2C0E-0E45-922C-665AB34F1AD0}" dt="2019-09-22T19:24:53.599" v="1191" actId="478"/>
          <ac:cxnSpMkLst>
            <pc:docMk/>
            <pc:sldMk cId="1396608184" sldId="916"/>
            <ac:cxnSpMk id="32808" creationId="{78CECCD2-DCC7-144B-B80B-6AA52FBD21F6}"/>
          </ac:cxnSpMkLst>
        </pc:cxnChg>
        <pc:cxnChg chg="add del mod">
          <ac:chgData name="Fabio Leite" userId="558e1856aadaa8b5" providerId="LiveId" clId="{082D0771-2C0E-0E45-922C-665AB34F1AD0}" dt="2019-09-24T00:14:41.935" v="2663" actId="478"/>
          <ac:cxnSpMkLst>
            <pc:docMk/>
            <pc:sldMk cId="1396608184" sldId="916"/>
            <ac:cxnSpMk id="32815" creationId="{38BC7968-E599-8F4A-9642-1EB8FD0FBFD2}"/>
          </ac:cxnSpMkLst>
        </pc:cxnChg>
      </pc:sldChg>
      <pc:sldChg chg="addSp delSp modSp add modAnim">
        <pc:chgData name="Fabio Leite" userId="558e1856aadaa8b5" providerId="LiveId" clId="{082D0771-2C0E-0E45-922C-665AB34F1AD0}" dt="2019-09-23T23:48:35.015" v="2481" actId="1076"/>
        <pc:sldMkLst>
          <pc:docMk/>
          <pc:sldMk cId="854492331" sldId="917"/>
        </pc:sldMkLst>
        <pc:spChg chg="add mod">
          <ac:chgData name="Fabio Leite" userId="558e1856aadaa8b5" providerId="LiveId" clId="{082D0771-2C0E-0E45-922C-665AB34F1AD0}" dt="2019-09-23T23:48:35.015" v="2481" actId="1076"/>
          <ac:spMkLst>
            <pc:docMk/>
            <pc:sldMk cId="854492331" sldId="917"/>
            <ac:spMk id="2" creationId="{365A7328-F9C0-B84F-8D0C-FF8B0EFBA427}"/>
          </ac:spMkLst>
        </pc:spChg>
        <pc:spChg chg="mod">
          <ac:chgData name="Fabio Leite" userId="558e1856aadaa8b5" providerId="LiveId" clId="{082D0771-2C0E-0E45-922C-665AB34F1AD0}" dt="2019-09-22T20:42:34.943" v="1779" actId="14100"/>
          <ac:spMkLst>
            <pc:docMk/>
            <pc:sldMk cId="854492331" sldId="917"/>
            <ac:spMk id="33" creationId="{AB47B481-7C32-6A42-B8BC-BC70C9A7ED99}"/>
          </ac:spMkLst>
        </pc:spChg>
        <pc:spChg chg="mod">
          <ac:chgData name="Fabio Leite" userId="558e1856aadaa8b5" providerId="LiveId" clId="{082D0771-2C0E-0E45-922C-665AB34F1AD0}" dt="2019-09-23T02:40:26.463" v="1865" actId="20577"/>
          <ac:spMkLst>
            <pc:docMk/>
            <pc:sldMk cId="854492331" sldId="917"/>
            <ac:spMk id="58" creationId="{46AA80EE-6BE0-8A4A-B6A3-343BF68880A5}"/>
          </ac:spMkLst>
        </pc:spChg>
        <pc:spChg chg="add mod">
          <ac:chgData name="Fabio Leite" userId="558e1856aadaa8b5" providerId="LiveId" clId="{082D0771-2C0E-0E45-922C-665AB34F1AD0}" dt="2019-09-23T02:41:05.558" v="1874" actId="1076"/>
          <ac:spMkLst>
            <pc:docMk/>
            <pc:sldMk cId="854492331" sldId="917"/>
            <ac:spMk id="153" creationId="{B25FF0A3-9111-9643-B817-287D720D0BD2}"/>
          </ac:spMkLst>
        </pc:spChg>
        <pc:spChg chg="add mod">
          <ac:chgData name="Fabio Leite" userId="558e1856aadaa8b5" providerId="LiveId" clId="{082D0771-2C0E-0E45-922C-665AB34F1AD0}" dt="2019-09-23T02:41:05.558" v="1874" actId="1076"/>
          <ac:spMkLst>
            <pc:docMk/>
            <pc:sldMk cId="854492331" sldId="917"/>
            <ac:spMk id="154" creationId="{6007A1BC-C653-E74F-88F4-27561BAC08AE}"/>
          </ac:spMkLst>
        </pc:spChg>
        <pc:spChg chg="add mod">
          <ac:chgData name="Fabio Leite" userId="558e1856aadaa8b5" providerId="LiveId" clId="{082D0771-2C0E-0E45-922C-665AB34F1AD0}" dt="2019-09-23T02:41:05.558" v="1874" actId="1076"/>
          <ac:spMkLst>
            <pc:docMk/>
            <pc:sldMk cId="854492331" sldId="917"/>
            <ac:spMk id="155" creationId="{4F79FF48-FEA8-434C-8ED0-1BBB447744F2}"/>
          </ac:spMkLst>
        </pc:spChg>
        <pc:spChg chg="add mod">
          <ac:chgData name="Fabio Leite" userId="558e1856aadaa8b5" providerId="LiveId" clId="{082D0771-2C0E-0E45-922C-665AB34F1AD0}" dt="2019-09-23T02:41:05.558" v="1874" actId="1076"/>
          <ac:spMkLst>
            <pc:docMk/>
            <pc:sldMk cId="854492331" sldId="917"/>
            <ac:spMk id="156" creationId="{0016BFF2-4A04-2E40-89D4-D982E0A018B6}"/>
          </ac:spMkLst>
        </pc:spChg>
        <pc:spChg chg="add mod">
          <ac:chgData name="Fabio Leite" userId="558e1856aadaa8b5" providerId="LiveId" clId="{082D0771-2C0E-0E45-922C-665AB34F1AD0}" dt="2019-09-23T02:41:05.558" v="1874" actId="1076"/>
          <ac:spMkLst>
            <pc:docMk/>
            <pc:sldMk cId="854492331" sldId="917"/>
            <ac:spMk id="157" creationId="{EA54BBEF-EBE1-B34A-989C-1CA97C0F5581}"/>
          </ac:spMkLst>
        </pc:spChg>
        <pc:spChg chg="add mod">
          <ac:chgData name="Fabio Leite" userId="558e1856aadaa8b5" providerId="LiveId" clId="{082D0771-2C0E-0E45-922C-665AB34F1AD0}" dt="2019-09-23T02:41:16.370" v="1879" actId="20577"/>
          <ac:spMkLst>
            <pc:docMk/>
            <pc:sldMk cId="854492331" sldId="917"/>
            <ac:spMk id="163" creationId="{8C408E0F-024B-F940-94B5-E86198511C01}"/>
          </ac:spMkLst>
        </pc:spChg>
        <pc:spChg chg="add mod">
          <ac:chgData name="Fabio Leite" userId="558e1856aadaa8b5" providerId="LiveId" clId="{082D0771-2C0E-0E45-922C-665AB34F1AD0}" dt="2019-09-23T02:41:05.558" v="1874" actId="1076"/>
          <ac:spMkLst>
            <pc:docMk/>
            <pc:sldMk cId="854492331" sldId="917"/>
            <ac:spMk id="164" creationId="{BDF34655-CB22-0642-B77F-1D65203973A1}"/>
          </ac:spMkLst>
        </pc:spChg>
        <pc:spChg chg="del">
          <ac:chgData name="Fabio Leite" userId="558e1856aadaa8b5" providerId="LiveId" clId="{082D0771-2C0E-0E45-922C-665AB34F1AD0}" dt="2019-09-22T20:40:03.716" v="1754" actId="478"/>
          <ac:spMkLst>
            <pc:docMk/>
            <pc:sldMk cId="854492331" sldId="917"/>
            <ac:spMk id="165" creationId="{273FA674-3F80-D648-B6DC-3C31E39441B7}"/>
          </ac:spMkLst>
        </pc:spChg>
        <pc:spChg chg="del">
          <ac:chgData name="Fabio Leite" userId="558e1856aadaa8b5" providerId="LiveId" clId="{082D0771-2C0E-0E45-922C-665AB34F1AD0}" dt="2019-09-22T20:40:03.716" v="1754" actId="478"/>
          <ac:spMkLst>
            <pc:docMk/>
            <pc:sldMk cId="854492331" sldId="917"/>
            <ac:spMk id="166" creationId="{5CD552CA-CBAD-C440-8C00-AB282627BC9B}"/>
          </ac:spMkLst>
        </pc:spChg>
        <pc:spChg chg="add mod">
          <ac:chgData name="Fabio Leite" userId="558e1856aadaa8b5" providerId="LiveId" clId="{082D0771-2C0E-0E45-922C-665AB34F1AD0}" dt="2019-09-23T02:41:05.558" v="1874" actId="1076"/>
          <ac:spMkLst>
            <pc:docMk/>
            <pc:sldMk cId="854492331" sldId="917"/>
            <ac:spMk id="166" creationId="{DAB9091B-2352-3848-9EAB-9C608E8088CE}"/>
          </ac:spMkLst>
        </pc:spChg>
        <pc:spChg chg="add mod">
          <ac:chgData name="Fabio Leite" userId="558e1856aadaa8b5" providerId="LiveId" clId="{082D0771-2C0E-0E45-922C-665AB34F1AD0}" dt="2019-09-23T02:41:05.558" v="1874" actId="1076"/>
          <ac:spMkLst>
            <pc:docMk/>
            <pc:sldMk cId="854492331" sldId="917"/>
            <ac:spMk id="167" creationId="{3A859323-74A3-684C-930C-03379950DC11}"/>
          </ac:spMkLst>
        </pc:spChg>
        <pc:spChg chg="del">
          <ac:chgData name="Fabio Leite" userId="558e1856aadaa8b5" providerId="LiveId" clId="{082D0771-2C0E-0E45-922C-665AB34F1AD0}" dt="2019-09-22T20:40:03.716" v="1754" actId="478"/>
          <ac:spMkLst>
            <pc:docMk/>
            <pc:sldMk cId="854492331" sldId="917"/>
            <ac:spMk id="167" creationId="{65792025-2308-474A-A55E-6FF592CD56E7}"/>
          </ac:spMkLst>
        </pc:spChg>
        <pc:spChg chg="add mod">
          <ac:chgData name="Fabio Leite" userId="558e1856aadaa8b5" providerId="LiveId" clId="{082D0771-2C0E-0E45-922C-665AB34F1AD0}" dt="2019-09-23T02:41:05.558" v="1874" actId="1076"/>
          <ac:spMkLst>
            <pc:docMk/>
            <pc:sldMk cId="854492331" sldId="917"/>
            <ac:spMk id="168" creationId="{03FEA874-7CB3-D441-818A-AC448356E173}"/>
          </ac:spMkLst>
        </pc:spChg>
        <pc:spChg chg="del">
          <ac:chgData name="Fabio Leite" userId="558e1856aadaa8b5" providerId="LiveId" clId="{082D0771-2C0E-0E45-922C-665AB34F1AD0}" dt="2019-09-22T20:40:03.716" v="1754" actId="478"/>
          <ac:spMkLst>
            <pc:docMk/>
            <pc:sldMk cId="854492331" sldId="917"/>
            <ac:spMk id="168" creationId="{53E0CB28-CCCF-C74C-B52E-EFB3A53DC72B}"/>
          </ac:spMkLst>
        </pc:spChg>
        <pc:spChg chg="del">
          <ac:chgData name="Fabio Leite" userId="558e1856aadaa8b5" providerId="LiveId" clId="{082D0771-2C0E-0E45-922C-665AB34F1AD0}" dt="2019-09-22T20:40:03.716" v="1754" actId="478"/>
          <ac:spMkLst>
            <pc:docMk/>
            <pc:sldMk cId="854492331" sldId="917"/>
            <ac:spMk id="169" creationId="{3BD2BDDE-54E3-F941-B458-8034957C02A2}"/>
          </ac:spMkLst>
        </pc:spChg>
        <pc:spChg chg="add mod">
          <ac:chgData name="Fabio Leite" userId="558e1856aadaa8b5" providerId="LiveId" clId="{082D0771-2C0E-0E45-922C-665AB34F1AD0}" dt="2019-09-23T02:41:05.558" v="1874" actId="1076"/>
          <ac:spMkLst>
            <pc:docMk/>
            <pc:sldMk cId="854492331" sldId="917"/>
            <ac:spMk id="169" creationId="{C2A80726-989A-1D41-813F-527AA3F12755}"/>
          </ac:spMkLst>
        </pc:spChg>
        <pc:spChg chg="add mod">
          <ac:chgData name="Fabio Leite" userId="558e1856aadaa8b5" providerId="LiveId" clId="{082D0771-2C0E-0E45-922C-665AB34F1AD0}" dt="2019-09-23T02:41:05.558" v="1874" actId="1076"/>
          <ac:spMkLst>
            <pc:docMk/>
            <pc:sldMk cId="854492331" sldId="917"/>
            <ac:spMk id="170" creationId="{330B5026-9B82-A74B-B001-CE41FC443222}"/>
          </ac:spMkLst>
        </pc:spChg>
        <pc:spChg chg="add mod">
          <ac:chgData name="Fabio Leite" userId="558e1856aadaa8b5" providerId="LiveId" clId="{082D0771-2C0E-0E45-922C-665AB34F1AD0}" dt="2019-09-23T02:41:05.558" v="1874" actId="1076"/>
          <ac:spMkLst>
            <pc:docMk/>
            <pc:sldMk cId="854492331" sldId="917"/>
            <ac:spMk id="171" creationId="{D365B98E-3420-8D4E-BE72-3A0B0528F0EF}"/>
          </ac:spMkLst>
        </pc:spChg>
        <pc:spChg chg="add mod">
          <ac:chgData name="Fabio Leite" userId="558e1856aadaa8b5" providerId="LiveId" clId="{082D0771-2C0E-0E45-922C-665AB34F1AD0}" dt="2019-09-23T02:41:05.558" v="1874" actId="1076"/>
          <ac:spMkLst>
            <pc:docMk/>
            <pc:sldMk cId="854492331" sldId="917"/>
            <ac:spMk id="172" creationId="{1A701960-68C1-3944-9BAD-C1CDAB9189FD}"/>
          </ac:spMkLst>
        </pc:spChg>
        <pc:spChg chg="add mod">
          <ac:chgData name="Fabio Leite" userId="558e1856aadaa8b5" providerId="LiveId" clId="{082D0771-2C0E-0E45-922C-665AB34F1AD0}" dt="2019-09-23T02:41:05.558" v="1874" actId="1076"/>
          <ac:spMkLst>
            <pc:docMk/>
            <pc:sldMk cId="854492331" sldId="917"/>
            <ac:spMk id="173" creationId="{E05DDCE9-E82D-DC4B-96F6-EC255D660119}"/>
          </ac:spMkLst>
        </pc:spChg>
        <pc:spChg chg="add mod">
          <ac:chgData name="Fabio Leite" userId="558e1856aadaa8b5" providerId="LiveId" clId="{082D0771-2C0E-0E45-922C-665AB34F1AD0}" dt="2019-09-23T02:41:05.558" v="1874" actId="1076"/>
          <ac:spMkLst>
            <pc:docMk/>
            <pc:sldMk cId="854492331" sldId="917"/>
            <ac:spMk id="174" creationId="{EEDDCFC1-DB5E-FA4C-81F3-A6FF718E8152}"/>
          </ac:spMkLst>
        </pc:spChg>
        <pc:spChg chg="add mod">
          <ac:chgData name="Fabio Leite" userId="558e1856aadaa8b5" providerId="LiveId" clId="{082D0771-2C0E-0E45-922C-665AB34F1AD0}" dt="2019-09-23T02:41:05.558" v="1874" actId="1076"/>
          <ac:spMkLst>
            <pc:docMk/>
            <pc:sldMk cId="854492331" sldId="917"/>
            <ac:spMk id="178" creationId="{A909574D-07EF-324A-939B-D1C5ACB4C0AD}"/>
          </ac:spMkLst>
        </pc:spChg>
        <pc:spChg chg="del">
          <ac:chgData name="Fabio Leite" userId="558e1856aadaa8b5" providerId="LiveId" clId="{082D0771-2C0E-0E45-922C-665AB34F1AD0}" dt="2019-09-22T20:39:56.335" v="1751" actId="478"/>
          <ac:spMkLst>
            <pc:docMk/>
            <pc:sldMk cId="854492331" sldId="917"/>
            <ac:spMk id="181" creationId="{6F8BEEE4-A612-944F-AC91-621EB72229AC}"/>
          </ac:spMkLst>
        </pc:spChg>
        <pc:spChg chg="add mod">
          <ac:chgData name="Fabio Leite" userId="558e1856aadaa8b5" providerId="LiveId" clId="{082D0771-2C0E-0E45-922C-665AB34F1AD0}" dt="2019-09-23T02:41:05.558" v="1874" actId="1076"/>
          <ac:spMkLst>
            <pc:docMk/>
            <pc:sldMk cId="854492331" sldId="917"/>
            <ac:spMk id="181" creationId="{F25DEF91-2C96-E745-B0C4-754118380FD9}"/>
          </ac:spMkLst>
        </pc:spChg>
        <pc:spChg chg="add mod">
          <ac:chgData name="Fabio Leite" userId="558e1856aadaa8b5" providerId="LiveId" clId="{082D0771-2C0E-0E45-922C-665AB34F1AD0}" dt="2019-09-23T02:41:05.558" v="1874" actId="1076"/>
          <ac:spMkLst>
            <pc:docMk/>
            <pc:sldMk cId="854492331" sldId="917"/>
            <ac:spMk id="183" creationId="{45FFACE5-2D09-964F-AB39-3430EB36BBBA}"/>
          </ac:spMkLst>
        </pc:spChg>
        <pc:spChg chg="add del mod">
          <ac:chgData name="Fabio Leite" userId="558e1856aadaa8b5" providerId="LiveId" clId="{082D0771-2C0E-0E45-922C-665AB34F1AD0}" dt="2019-09-23T02:41:11.769" v="1877" actId="478"/>
          <ac:spMkLst>
            <pc:docMk/>
            <pc:sldMk cId="854492331" sldId="917"/>
            <ac:spMk id="184" creationId="{A8A6EDD8-E348-FD45-89B1-54F7B115E2C5}"/>
          </ac:spMkLst>
        </pc:spChg>
        <pc:spChg chg="del">
          <ac:chgData name="Fabio Leite" userId="558e1856aadaa8b5" providerId="LiveId" clId="{082D0771-2C0E-0E45-922C-665AB34F1AD0}" dt="2019-09-22T20:40:03.716" v="1754" actId="478"/>
          <ac:spMkLst>
            <pc:docMk/>
            <pc:sldMk cId="854492331" sldId="917"/>
            <ac:spMk id="186" creationId="{1D809453-F30B-0147-90C3-2B61EEBFB582}"/>
          </ac:spMkLst>
        </pc:spChg>
        <pc:spChg chg="add mod">
          <ac:chgData name="Fabio Leite" userId="558e1856aadaa8b5" providerId="LiveId" clId="{082D0771-2C0E-0E45-922C-665AB34F1AD0}" dt="2019-09-23T02:41:33.304" v="1881" actId="1076"/>
          <ac:spMkLst>
            <pc:docMk/>
            <pc:sldMk cId="854492331" sldId="917"/>
            <ac:spMk id="189" creationId="{6C56C962-4894-5C47-9310-DAA645EEA446}"/>
          </ac:spMkLst>
        </pc:spChg>
        <pc:spChg chg="add mod">
          <ac:chgData name="Fabio Leite" userId="558e1856aadaa8b5" providerId="LiveId" clId="{082D0771-2C0E-0E45-922C-665AB34F1AD0}" dt="2019-09-23T02:41:33.304" v="1881" actId="1076"/>
          <ac:spMkLst>
            <pc:docMk/>
            <pc:sldMk cId="854492331" sldId="917"/>
            <ac:spMk id="190" creationId="{2CF62BDB-794C-774E-99DE-10219E2C8FC1}"/>
          </ac:spMkLst>
        </pc:spChg>
        <pc:spChg chg="add mod">
          <ac:chgData name="Fabio Leite" userId="558e1856aadaa8b5" providerId="LiveId" clId="{082D0771-2C0E-0E45-922C-665AB34F1AD0}" dt="2019-09-23T02:41:33.304" v="1881" actId="1076"/>
          <ac:spMkLst>
            <pc:docMk/>
            <pc:sldMk cId="854492331" sldId="917"/>
            <ac:spMk id="191" creationId="{486FBC93-6FE2-7F48-9F3A-D08B17AFB21D}"/>
          </ac:spMkLst>
        </pc:spChg>
        <pc:spChg chg="add mod">
          <ac:chgData name="Fabio Leite" userId="558e1856aadaa8b5" providerId="LiveId" clId="{082D0771-2C0E-0E45-922C-665AB34F1AD0}" dt="2019-09-23T02:41:33.304" v="1881" actId="1076"/>
          <ac:spMkLst>
            <pc:docMk/>
            <pc:sldMk cId="854492331" sldId="917"/>
            <ac:spMk id="192" creationId="{23B6AED4-DFD6-0E43-B972-7847754A7025}"/>
          </ac:spMkLst>
        </pc:spChg>
        <pc:spChg chg="add mod">
          <ac:chgData name="Fabio Leite" userId="558e1856aadaa8b5" providerId="LiveId" clId="{082D0771-2C0E-0E45-922C-665AB34F1AD0}" dt="2019-09-23T02:41:33.304" v="1881" actId="1076"/>
          <ac:spMkLst>
            <pc:docMk/>
            <pc:sldMk cId="854492331" sldId="917"/>
            <ac:spMk id="193" creationId="{3C332D66-19F2-C049-9811-E96D46E43BB3}"/>
          </ac:spMkLst>
        </pc:spChg>
        <pc:spChg chg="add mod">
          <ac:chgData name="Fabio Leite" userId="558e1856aadaa8b5" providerId="LiveId" clId="{082D0771-2C0E-0E45-922C-665AB34F1AD0}" dt="2019-09-23T02:41:41.639" v="1883" actId="20577"/>
          <ac:spMkLst>
            <pc:docMk/>
            <pc:sldMk cId="854492331" sldId="917"/>
            <ac:spMk id="198" creationId="{669A40DD-D08F-E848-A135-80786E042065}"/>
          </ac:spMkLst>
        </pc:spChg>
        <pc:spChg chg="add mod">
          <ac:chgData name="Fabio Leite" userId="558e1856aadaa8b5" providerId="LiveId" clId="{082D0771-2C0E-0E45-922C-665AB34F1AD0}" dt="2019-09-23T02:41:33.304" v="1881" actId="1076"/>
          <ac:spMkLst>
            <pc:docMk/>
            <pc:sldMk cId="854492331" sldId="917"/>
            <ac:spMk id="199" creationId="{9C476554-2B41-504E-950B-3EEA1D421CAB}"/>
          </ac:spMkLst>
        </pc:spChg>
        <pc:spChg chg="add mod">
          <ac:chgData name="Fabio Leite" userId="558e1856aadaa8b5" providerId="LiveId" clId="{082D0771-2C0E-0E45-922C-665AB34F1AD0}" dt="2019-09-23T02:41:33.304" v="1881" actId="1076"/>
          <ac:spMkLst>
            <pc:docMk/>
            <pc:sldMk cId="854492331" sldId="917"/>
            <ac:spMk id="201" creationId="{E02C11A0-3196-234B-901B-26C760EE3832}"/>
          </ac:spMkLst>
        </pc:spChg>
        <pc:spChg chg="add mod">
          <ac:chgData name="Fabio Leite" userId="558e1856aadaa8b5" providerId="LiveId" clId="{082D0771-2C0E-0E45-922C-665AB34F1AD0}" dt="2019-09-23T02:41:33.304" v="1881" actId="1076"/>
          <ac:spMkLst>
            <pc:docMk/>
            <pc:sldMk cId="854492331" sldId="917"/>
            <ac:spMk id="202" creationId="{36B84E26-6B4C-0C48-AD7F-C3D0741126DC}"/>
          </ac:spMkLst>
        </pc:spChg>
        <pc:spChg chg="add mod">
          <ac:chgData name="Fabio Leite" userId="558e1856aadaa8b5" providerId="LiveId" clId="{082D0771-2C0E-0E45-922C-665AB34F1AD0}" dt="2019-09-23T02:41:33.304" v="1881" actId="1076"/>
          <ac:spMkLst>
            <pc:docMk/>
            <pc:sldMk cId="854492331" sldId="917"/>
            <ac:spMk id="203" creationId="{76F47103-A8DE-284E-AA9C-A17A440E896F}"/>
          </ac:spMkLst>
        </pc:spChg>
        <pc:spChg chg="add mod">
          <ac:chgData name="Fabio Leite" userId="558e1856aadaa8b5" providerId="LiveId" clId="{082D0771-2C0E-0E45-922C-665AB34F1AD0}" dt="2019-09-23T02:41:33.304" v="1881" actId="1076"/>
          <ac:spMkLst>
            <pc:docMk/>
            <pc:sldMk cId="854492331" sldId="917"/>
            <ac:spMk id="204" creationId="{14381891-28AE-F548-A52F-206B8FBB0D6B}"/>
          </ac:spMkLst>
        </pc:spChg>
        <pc:spChg chg="add mod">
          <ac:chgData name="Fabio Leite" userId="558e1856aadaa8b5" providerId="LiveId" clId="{082D0771-2C0E-0E45-922C-665AB34F1AD0}" dt="2019-09-23T02:41:33.304" v="1881" actId="1076"/>
          <ac:spMkLst>
            <pc:docMk/>
            <pc:sldMk cId="854492331" sldId="917"/>
            <ac:spMk id="205" creationId="{D945F5C3-019A-BF4B-BA76-22D1242A6C27}"/>
          </ac:spMkLst>
        </pc:spChg>
        <pc:spChg chg="add mod">
          <ac:chgData name="Fabio Leite" userId="558e1856aadaa8b5" providerId="LiveId" clId="{082D0771-2C0E-0E45-922C-665AB34F1AD0}" dt="2019-09-23T02:41:33.304" v="1881" actId="1076"/>
          <ac:spMkLst>
            <pc:docMk/>
            <pc:sldMk cId="854492331" sldId="917"/>
            <ac:spMk id="206" creationId="{EDFEA21F-35FA-AB45-BB5A-38079C5351F1}"/>
          </ac:spMkLst>
        </pc:spChg>
        <pc:spChg chg="add mod">
          <ac:chgData name="Fabio Leite" userId="558e1856aadaa8b5" providerId="LiveId" clId="{082D0771-2C0E-0E45-922C-665AB34F1AD0}" dt="2019-09-23T02:41:33.304" v="1881" actId="1076"/>
          <ac:spMkLst>
            <pc:docMk/>
            <pc:sldMk cId="854492331" sldId="917"/>
            <ac:spMk id="207" creationId="{98C6B158-F23E-DE41-A673-EB004FEFD25A}"/>
          </ac:spMkLst>
        </pc:spChg>
        <pc:spChg chg="add mod">
          <ac:chgData name="Fabio Leite" userId="558e1856aadaa8b5" providerId="LiveId" clId="{082D0771-2C0E-0E45-922C-665AB34F1AD0}" dt="2019-09-23T02:41:33.304" v="1881" actId="1076"/>
          <ac:spMkLst>
            <pc:docMk/>
            <pc:sldMk cId="854492331" sldId="917"/>
            <ac:spMk id="208" creationId="{CF744570-64B9-A04C-A95C-B126036D3FF9}"/>
          </ac:spMkLst>
        </pc:spChg>
        <pc:spChg chg="add mod">
          <ac:chgData name="Fabio Leite" userId="558e1856aadaa8b5" providerId="LiveId" clId="{082D0771-2C0E-0E45-922C-665AB34F1AD0}" dt="2019-09-23T02:41:33.304" v="1881" actId="1076"/>
          <ac:spMkLst>
            <pc:docMk/>
            <pc:sldMk cId="854492331" sldId="917"/>
            <ac:spMk id="209" creationId="{5FB00D71-8F52-C843-8FC8-B82849CAA463}"/>
          </ac:spMkLst>
        </pc:spChg>
        <pc:spChg chg="add mod">
          <ac:chgData name="Fabio Leite" userId="558e1856aadaa8b5" providerId="LiveId" clId="{082D0771-2C0E-0E45-922C-665AB34F1AD0}" dt="2019-09-23T02:41:33.304" v="1881" actId="1076"/>
          <ac:spMkLst>
            <pc:docMk/>
            <pc:sldMk cId="854492331" sldId="917"/>
            <ac:spMk id="213" creationId="{7D094A92-007D-4F43-8E26-6871C980414F}"/>
          </ac:spMkLst>
        </pc:spChg>
        <pc:spChg chg="add mod">
          <ac:chgData name="Fabio Leite" userId="558e1856aadaa8b5" providerId="LiveId" clId="{082D0771-2C0E-0E45-922C-665AB34F1AD0}" dt="2019-09-23T02:41:33.304" v="1881" actId="1076"/>
          <ac:spMkLst>
            <pc:docMk/>
            <pc:sldMk cId="854492331" sldId="917"/>
            <ac:spMk id="216" creationId="{C975FA57-7662-2943-A505-64CB45F0024E}"/>
          </ac:spMkLst>
        </pc:spChg>
        <pc:spChg chg="add mod">
          <ac:chgData name="Fabio Leite" userId="558e1856aadaa8b5" providerId="LiveId" clId="{082D0771-2C0E-0E45-922C-665AB34F1AD0}" dt="2019-09-23T02:41:33.304" v="1881" actId="1076"/>
          <ac:spMkLst>
            <pc:docMk/>
            <pc:sldMk cId="854492331" sldId="917"/>
            <ac:spMk id="218" creationId="{74593720-39B6-744B-875A-A247DAC1AE88}"/>
          </ac:spMkLst>
        </pc:spChg>
        <pc:spChg chg="add mod">
          <ac:chgData name="Fabio Leite" userId="558e1856aadaa8b5" providerId="LiveId" clId="{082D0771-2C0E-0E45-922C-665AB34F1AD0}" dt="2019-09-23T02:41:56.251" v="1885" actId="1076"/>
          <ac:spMkLst>
            <pc:docMk/>
            <pc:sldMk cId="854492331" sldId="917"/>
            <ac:spMk id="224" creationId="{BCF199EE-7F7B-2B4E-9526-210721569657}"/>
          </ac:spMkLst>
        </pc:spChg>
        <pc:spChg chg="add mod">
          <ac:chgData name="Fabio Leite" userId="558e1856aadaa8b5" providerId="LiveId" clId="{082D0771-2C0E-0E45-922C-665AB34F1AD0}" dt="2019-09-23T02:41:56.251" v="1885" actId="1076"/>
          <ac:spMkLst>
            <pc:docMk/>
            <pc:sldMk cId="854492331" sldId="917"/>
            <ac:spMk id="225" creationId="{EC36851B-49B7-2F47-BDD5-F5967CF115BA}"/>
          </ac:spMkLst>
        </pc:spChg>
        <pc:spChg chg="add mod">
          <ac:chgData name="Fabio Leite" userId="558e1856aadaa8b5" providerId="LiveId" clId="{082D0771-2C0E-0E45-922C-665AB34F1AD0}" dt="2019-09-23T02:41:56.251" v="1885" actId="1076"/>
          <ac:spMkLst>
            <pc:docMk/>
            <pc:sldMk cId="854492331" sldId="917"/>
            <ac:spMk id="226" creationId="{46FC2EC0-2167-C14D-8880-4E9F37959DB0}"/>
          </ac:spMkLst>
        </pc:spChg>
        <pc:spChg chg="add mod">
          <ac:chgData name="Fabio Leite" userId="558e1856aadaa8b5" providerId="LiveId" clId="{082D0771-2C0E-0E45-922C-665AB34F1AD0}" dt="2019-09-23T02:41:56.251" v="1885" actId="1076"/>
          <ac:spMkLst>
            <pc:docMk/>
            <pc:sldMk cId="854492331" sldId="917"/>
            <ac:spMk id="228" creationId="{9D751D39-BED0-6E46-B947-09669A2B75E9}"/>
          </ac:spMkLst>
        </pc:spChg>
        <pc:spChg chg="add mod">
          <ac:chgData name="Fabio Leite" userId="558e1856aadaa8b5" providerId="LiveId" clId="{082D0771-2C0E-0E45-922C-665AB34F1AD0}" dt="2019-09-23T02:41:56.251" v="1885" actId="1076"/>
          <ac:spMkLst>
            <pc:docMk/>
            <pc:sldMk cId="854492331" sldId="917"/>
            <ac:spMk id="229" creationId="{AF23BD4C-A78A-8246-A2F5-EE9057FF6337}"/>
          </ac:spMkLst>
        </pc:spChg>
        <pc:spChg chg="add mod">
          <ac:chgData name="Fabio Leite" userId="558e1856aadaa8b5" providerId="LiveId" clId="{082D0771-2C0E-0E45-922C-665AB34F1AD0}" dt="2019-09-23T02:42:05.323" v="1887" actId="20577"/>
          <ac:spMkLst>
            <pc:docMk/>
            <pc:sldMk cId="854492331" sldId="917"/>
            <ac:spMk id="235" creationId="{DEED6BFC-6D4A-BE4E-8386-FDC5883F9633}"/>
          </ac:spMkLst>
        </pc:spChg>
        <pc:spChg chg="add mod">
          <ac:chgData name="Fabio Leite" userId="558e1856aadaa8b5" providerId="LiveId" clId="{082D0771-2C0E-0E45-922C-665AB34F1AD0}" dt="2019-09-23T02:41:56.251" v="1885" actId="1076"/>
          <ac:spMkLst>
            <pc:docMk/>
            <pc:sldMk cId="854492331" sldId="917"/>
            <ac:spMk id="236" creationId="{4E6BA0CB-059F-F44B-AC08-CF6C02E2C05B}"/>
          </ac:spMkLst>
        </pc:spChg>
        <pc:spChg chg="add mod">
          <ac:chgData name="Fabio Leite" userId="558e1856aadaa8b5" providerId="LiveId" clId="{082D0771-2C0E-0E45-922C-665AB34F1AD0}" dt="2019-09-23T02:41:56.251" v="1885" actId="1076"/>
          <ac:spMkLst>
            <pc:docMk/>
            <pc:sldMk cId="854492331" sldId="917"/>
            <ac:spMk id="238" creationId="{996FD07B-0687-124D-B55B-09AC5F33FF33}"/>
          </ac:spMkLst>
        </pc:spChg>
        <pc:spChg chg="add mod">
          <ac:chgData name="Fabio Leite" userId="558e1856aadaa8b5" providerId="LiveId" clId="{082D0771-2C0E-0E45-922C-665AB34F1AD0}" dt="2019-09-23T02:41:56.251" v="1885" actId="1076"/>
          <ac:spMkLst>
            <pc:docMk/>
            <pc:sldMk cId="854492331" sldId="917"/>
            <ac:spMk id="239" creationId="{6BB1CDCE-E0FC-7B46-A154-B6C91628AD46}"/>
          </ac:spMkLst>
        </pc:spChg>
        <pc:spChg chg="add mod">
          <ac:chgData name="Fabio Leite" userId="558e1856aadaa8b5" providerId="LiveId" clId="{082D0771-2C0E-0E45-922C-665AB34F1AD0}" dt="2019-09-23T02:41:56.251" v="1885" actId="1076"/>
          <ac:spMkLst>
            <pc:docMk/>
            <pc:sldMk cId="854492331" sldId="917"/>
            <ac:spMk id="240" creationId="{6635D64E-E8B6-E148-A555-501A19DDEC59}"/>
          </ac:spMkLst>
        </pc:spChg>
        <pc:spChg chg="add mod">
          <ac:chgData name="Fabio Leite" userId="558e1856aadaa8b5" providerId="LiveId" clId="{082D0771-2C0E-0E45-922C-665AB34F1AD0}" dt="2019-09-23T02:41:56.251" v="1885" actId="1076"/>
          <ac:spMkLst>
            <pc:docMk/>
            <pc:sldMk cId="854492331" sldId="917"/>
            <ac:spMk id="241" creationId="{D9C6EDFD-861D-D544-8952-F232B520FD5E}"/>
          </ac:spMkLst>
        </pc:spChg>
        <pc:spChg chg="add mod">
          <ac:chgData name="Fabio Leite" userId="558e1856aadaa8b5" providerId="LiveId" clId="{082D0771-2C0E-0E45-922C-665AB34F1AD0}" dt="2019-09-23T02:41:56.251" v="1885" actId="1076"/>
          <ac:spMkLst>
            <pc:docMk/>
            <pc:sldMk cId="854492331" sldId="917"/>
            <ac:spMk id="242" creationId="{84A8CB58-4273-7F49-B1BC-A054FF57A9AF}"/>
          </ac:spMkLst>
        </pc:spChg>
        <pc:spChg chg="add mod">
          <ac:chgData name="Fabio Leite" userId="558e1856aadaa8b5" providerId="LiveId" clId="{082D0771-2C0E-0E45-922C-665AB34F1AD0}" dt="2019-09-23T02:41:56.251" v="1885" actId="1076"/>
          <ac:spMkLst>
            <pc:docMk/>
            <pc:sldMk cId="854492331" sldId="917"/>
            <ac:spMk id="243" creationId="{AF3A7F47-0BF7-344F-9F1E-E31652AD9D83}"/>
          </ac:spMkLst>
        </pc:spChg>
        <pc:spChg chg="add mod">
          <ac:chgData name="Fabio Leite" userId="558e1856aadaa8b5" providerId="LiveId" clId="{082D0771-2C0E-0E45-922C-665AB34F1AD0}" dt="2019-09-23T02:41:56.251" v="1885" actId="1076"/>
          <ac:spMkLst>
            <pc:docMk/>
            <pc:sldMk cId="854492331" sldId="917"/>
            <ac:spMk id="244" creationId="{6E02636F-65DA-024E-BCFC-DF8200567BEA}"/>
          </ac:spMkLst>
        </pc:spChg>
        <pc:spChg chg="add mod">
          <ac:chgData name="Fabio Leite" userId="558e1856aadaa8b5" providerId="LiveId" clId="{082D0771-2C0E-0E45-922C-665AB34F1AD0}" dt="2019-09-23T02:41:56.251" v="1885" actId="1076"/>
          <ac:spMkLst>
            <pc:docMk/>
            <pc:sldMk cId="854492331" sldId="917"/>
            <ac:spMk id="245" creationId="{499738F6-CAE5-7744-9528-B1B318FA7FF9}"/>
          </ac:spMkLst>
        </pc:spChg>
        <pc:spChg chg="add mod">
          <ac:chgData name="Fabio Leite" userId="558e1856aadaa8b5" providerId="LiveId" clId="{082D0771-2C0E-0E45-922C-665AB34F1AD0}" dt="2019-09-23T02:41:56.251" v="1885" actId="1076"/>
          <ac:spMkLst>
            <pc:docMk/>
            <pc:sldMk cId="854492331" sldId="917"/>
            <ac:spMk id="246" creationId="{8BCD5C4E-F50A-3341-8BA7-9F7698177BCB}"/>
          </ac:spMkLst>
        </pc:spChg>
        <pc:spChg chg="add mod">
          <ac:chgData name="Fabio Leite" userId="558e1856aadaa8b5" providerId="LiveId" clId="{082D0771-2C0E-0E45-922C-665AB34F1AD0}" dt="2019-09-23T02:41:56.251" v="1885" actId="1076"/>
          <ac:spMkLst>
            <pc:docMk/>
            <pc:sldMk cId="854492331" sldId="917"/>
            <ac:spMk id="249" creationId="{42892041-24F5-574F-8D98-F1A83C1F7543}"/>
          </ac:spMkLst>
        </pc:spChg>
        <pc:spChg chg="add mod">
          <ac:chgData name="Fabio Leite" userId="558e1856aadaa8b5" providerId="LiveId" clId="{082D0771-2C0E-0E45-922C-665AB34F1AD0}" dt="2019-09-23T02:41:56.251" v="1885" actId="1076"/>
          <ac:spMkLst>
            <pc:docMk/>
            <pc:sldMk cId="854492331" sldId="917"/>
            <ac:spMk id="252" creationId="{C124048B-6C5E-284C-B50B-CE2892C673CB}"/>
          </ac:spMkLst>
        </pc:spChg>
        <pc:spChg chg="add mod">
          <ac:chgData name="Fabio Leite" userId="558e1856aadaa8b5" providerId="LiveId" clId="{082D0771-2C0E-0E45-922C-665AB34F1AD0}" dt="2019-09-23T02:41:56.251" v="1885" actId="1076"/>
          <ac:spMkLst>
            <pc:docMk/>
            <pc:sldMk cId="854492331" sldId="917"/>
            <ac:spMk id="253" creationId="{5F6F8EA8-99B6-2F44-9786-F0806C5A7E68}"/>
          </ac:spMkLst>
        </pc:spChg>
        <pc:spChg chg="add mod">
          <ac:chgData name="Fabio Leite" userId="558e1856aadaa8b5" providerId="LiveId" clId="{082D0771-2C0E-0E45-922C-665AB34F1AD0}" dt="2019-09-23T02:48:34.397" v="1959" actId="207"/>
          <ac:spMkLst>
            <pc:docMk/>
            <pc:sldMk cId="854492331" sldId="917"/>
            <ac:spMk id="254" creationId="{9F698CBE-337C-2E42-A353-22F30CADCDC8}"/>
          </ac:spMkLst>
        </pc:spChg>
        <pc:spChg chg="add del">
          <ac:chgData name="Fabio Leite" userId="558e1856aadaa8b5" providerId="LiveId" clId="{082D0771-2C0E-0E45-922C-665AB34F1AD0}" dt="2019-09-23T02:44:23.688" v="1935" actId="478"/>
          <ac:spMkLst>
            <pc:docMk/>
            <pc:sldMk cId="854492331" sldId="917"/>
            <ac:spMk id="256" creationId="{D161B021-CCA0-2240-8920-C5176E7D4F82}"/>
          </ac:spMkLst>
        </pc:spChg>
        <pc:spChg chg="add mod">
          <ac:chgData name="Fabio Leite" userId="558e1856aadaa8b5" providerId="LiveId" clId="{082D0771-2C0E-0E45-922C-665AB34F1AD0}" dt="2019-09-23T23:48:16.227" v="2466" actId="1076"/>
          <ac:spMkLst>
            <pc:docMk/>
            <pc:sldMk cId="854492331" sldId="917"/>
            <ac:spMk id="256" creationId="{E8B33990-41A0-EE49-8AE3-CA8022190439}"/>
          </ac:spMkLst>
        </pc:spChg>
        <pc:spChg chg="add mod">
          <ac:chgData name="Fabio Leite" userId="558e1856aadaa8b5" providerId="LiveId" clId="{082D0771-2C0E-0E45-922C-665AB34F1AD0}" dt="2019-09-23T02:49:08.486" v="1966" actId="1076"/>
          <ac:spMkLst>
            <pc:docMk/>
            <pc:sldMk cId="854492331" sldId="917"/>
            <ac:spMk id="257" creationId="{CB3157A2-0393-C946-9212-51AB806E5CF7}"/>
          </ac:spMkLst>
        </pc:spChg>
        <pc:spChg chg="add mod">
          <ac:chgData name="Fabio Leite" userId="558e1856aadaa8b5" providerId="LiveId" clId="{082D0771-2C0E-0E45-922C-665AB34F1AD0}" dt="2019-09-23T02:49:15.534" v="1968" actId="1076"/>
          <ac:spMkLst>
            <pc:docMk/>
            <pc:sldMk cId="854492331" sldId="917"/>
            <ac:spMk id="259" creationId="{6EAF706C-86D7-FE44-9CE9-F960F99823D4}"/>
          </ac:spMkLst>
        </pc:spChg>
        <pc:spChg chg="add mod">
          <ac:chgData name="Fabio Leite" userId="558e1856aadaa8b5" providerId="LiveId" clId="{082D0771-2C0E-0E45-922C-665AB34F1AD0}" dt="2019-09-23T02:50:07.576" v="2003" actId="20577"/>
          <ac:spMkLst>
            <pc:docMk/>
            <pc:sldMk cId="854492331" sldId="917"/>
            <ac:spMk id="269" creationId="{88845FAC-5B2A-BD4B-AAEB-76C44E053749}"/>
          </ac:spMkLst>
        </pc:spChg>
        <pc:spChg chg="mod">
          <ac:chgData name="Fabio Leite" userId="558e1856aadaa8b5" providerId="LiveId" clId="{082D0771-2C0E-0E45-922C-665AB34F1AD0}" dt="2019-09-22T20:42:42.810" v="1785" actId="20577"/>
          <ac:spMkLst>
            <pc:docMk/>
            <pc:sldMk cId="854492331" sldId="917"/>
            <ac:spMk id="504" creationId="{A9B80E47-8286-B94E-8777-169EB6F199A7}"/>
          </ac:spMkLst>
        </pc:spChg>
        <pc:spChg chg="mod">
          <ac:chgData name="Fabio Leite" userId="558e1856aadaa8b5" providerId="LiveId" clId="{082D0771-2C0E-0E45-922C-665AB34F1AD0}" dt="2019-09-23T02:40:35.427" v="1871" actId="20577"/>
          <ac:spMkLst>
            <pc:docMk/>
            <pc:sldMk cId="854492331" sldId="917"/>
            <ac:spMk id="531" creationId="{7CE6FA3F-FE92-1744-94F9-9A47932B7EAA}"/>
          </ac:spMkLst>
        </pc:spChg>
        <pc:spChg chg="mod topLvl">
          <ac:chgData name="Fabio Leite" userId="558e1856aadaa8b5" providerId="LiveId" clId="{082D0771-2C0E-0E45-922C-665AB34F1AD0}" dt="2019-09-23T06:57:20.410" v="2010" actId="1076"/>
          <ac:spMkLst>
            <pc:docMk/>
            <pc:sldMk cId="854492331" sldId="917"/>
            <ac:spMk id="613" creationId="{E54601E6-4BB1-B043-A096-C56606E3B626}"/>
          </ac:spMkLst>
        </pc:spChg>
        <pc:spChg chg="mod topLvl">
          <ac:chgData name="Fabio Leite" userId="558e1856aadaa8b5" providerId="LiveId" clId="{082D0771-2C0E-0E45-922C-665AB34F1AD0}" dt="2019-09-22T20:40:58.023" v="1764" actId="165"/>
          <ac:spMkLst>
            <pc:docMk/>
            <pc:sldMk cId="854492331" sldId="917"/>
            <ac:spMk id="631" creationId="{69C36F24-CDE5-254E-91F8-28F2E1FE6C9B}"/>
          </ac:spMkLst>
        </pc:spChg>
        <pc:spChg chg="mod topLvl">
          <ac:chgData name="Fabio Leite" userId="558e1856aadaa8b5" providerId="LiveId" clId="{082D0771-2C0E-0E45-922C-665AB34F1AD0}" dt="2019-09-22T20:40:58.023" v="1764" actId="165"/>
          <ac:spMkLst>
            <pc:docMk/>
            <pc:sldMk cId="854492331" sldId="917"/>
            <ac:spMk id="632" creationId="{2DF05902-094A-684C-85EF-3C2B45F9CEE8}"/>
          </ac:spMkLst>
        </pc:spChg>
        <pc:spChg chg="mod topLvl">
          <ac:chgData name="Fabio Leite" userId="558e1856aadaa8b5" providerId="LiveId" clId="{082D0771-2C0E-0E45-922C-665AB34F1AD0}" dt="2019-09-22T20:40:58.023" v="1764" actId="165"/>
          <ac:spMkLst>
            <pc:docMk/>
            <pc:sldMk cId="854492331" sldId="917"/>
            <ac:spMk id="633" creationId="{3C29865C-49A8-6B43-B7F8-F50BF27A0719}"/>
          </ac:spMkLst>
        </pc:spChg>
        <pc:spChg chg="mod topLvl">
          <ac:chgData name="Fabio Leite" userId="558e1856aadaa8b5" providerId="LiveId" clId="{082D0771-2C0E-0E45-922C-665AB34F1AD0}" dt="2019-09-22T20:40:58.023" v="1764" actId="165"/>
          <ac:spMkLst>
            <pc:docMk/>
            <pc:sldMk cId="854492331" sldId="917"/>
            <ac:spMk id="634" creationId="{63E6F39A-812C-954F-92E7-FAC9624304C2}"/>
          </ac:spMkLst>
        </pc:spChg>
        <pc:spChg chg="mod topLvl">
          <ac:chgData name="Fabio Leite" userId="558e1856aadaa8b5" providerId="LiveId" clId="{082D0771-2C0E-0E45-922C-665AB34F1AD0}" dt="2019-09-22T20:40:58.023" v="1764" actId="165"/>
          <ac:spMkLst>
            <pc:docMk/>
            <pc:sldMk cId="854492331" sldId="917"/>
            <ac:spMk id="640" creationId="{82DC0893-2E76-9D4E-A0B3-5B7ABEBB16A8}"/>
          </ac:spMkLst>
        </pc:spChg>
        <pc:spChg chg="mod topLvl">
          <ac:chgData name="Fabio Leite" userId="558e1856aadaa8b5" providerId="LiveId" clId="{082D0771-2C0E-0E45-922C-665AB34F1AD0}" dt="2019-09-22T20:40:58.023" v="1764" actId="165"/>
          <ac:spMkLst>
            <pc:docMk/>
            <pc:sldMk cId="854492331" sldId="917"/>
            <ac:spMk id="641" creationId="{648EDA1B-BBA2-0A43-995E-39BB1C1EF3C9}"/>
          </ac:spMkLst>
        </pc:spChg>
        <pc:spChg chg="mod topLvl">
          <ac:chgData name="Fabio Leite" userId="558e1856aadaa8b5" providerId="LiveId" clId="{082D0771-2C0E-0E45-922C-665AB34F1AD0}" dt="2019-09-22T20:40:58.023" v="1764" actId="165"/>
          <ac:spMkLst>
            <pc:docMk/>
            <pc:sldMk cId="854492331" sldId="917"/>
            <ac:spMk id="645" creationId="{6C318280-000F-854F-BC5F-C24F77F43D0F}"/>
          </ac:spMkLst>
        </pc:spChg>
        <pc:spChg chg="mod topLvl">
          <ac:chgData name="Fabio Leite" userId="558e1856aadaa8b5" providerId="LiveId" clId="{082D0771-2C0E-0E45-922C-665AB34F1AD0}" dt="2019-09-22T20:40:58.023" v="1764" actId="165"/>
          <ac:spMkLst>
            <pc:docMk/>
            <pc:sldMk cId="854492331" sldId="917"/>
            <ac:spMk id="646" creationId="{7B5C72F1-72E6-B049-B702-5EE30073D2ED}"/>
          </ac:spMkLst>
        </pc:spChg>
        <pc:spChg chg="mod topLvl">
          <ac:chgData name="Fabio Leite" userId="558e1856aadaa8b5" providerId="LiveId" clId="{082D0771-2C0E-0E45-922C-665AB34F1AD0}" dt="2019-09-22T20:41:06.614" v="1767" actId="14100"/>
          <ac:spMkLst>
            <pc:docMk/>
            <pc:sldMk cId="854492331" sldId="917"/>
            <ac:spMk id="652" creationId="{118A65A4-FD11-A14F-BC0B-64121BABB8E9}"/>
          </ac:spMkLst>
        </pc:spChg>
        <pc:spChg chg="mod topLvl">
          <ac:chgData name="Fabio Leite" userId="558e1856aadaa8b5" providerId="LiveId" clId="{082D0771-2C0E-0E45-922C-665AB34F1AD0}" dt="2019-09-22T20:43:04.894" v="1792" actId="688"/>
          <ac:spMkLst>
            <pc:docMk/>
            <pc:sldMk cId="854492331" sldId="917"/>
            <ac:spMk id="657" creationId="{BC9E6906-CFC2-2448-AA04-E5AF80E5F124}"/>
          </ac:spMkLst>
        </pc:spChg>
        <pc:spChg chg="mod topLvl">
          <ac:chgData name="Fabio Leite" userId="558e1856aadaa8b5" providerId="LiveId" clId="{082D0771-2C0E-0E45-922C-665AB34F1AD0}" dt="2019-09-22T20:42:49.592" v="1789" actId="1076"/>
          <ac:spMkLst>
            <pc:docMk/>
            <pc:sldMk cId="854492331" sldId="917"/>
            <ac:spMk id="735" creationId="{100AE4E5-C1F4-5E47-8A4A-43FD5E67D811}"/>
          </ac:spMkLst>
        </pc:spChg>
        <pc:spChg chg="mod topLvl">
          <ac:chgData name="Fabio Leite" userId="558e1856aadaa8b5" providerId="LiveId" clId="{082D0771-2C0E-0E45-922C-665AB34F1AD0}" dt="2019-09-22T20:40:58.023" v="1764" actId="165"/>
          <ac:spMkLst>
            <pc:docMk/>
            <pc:sldMk cId="854492331" sldId="917"/>
            <ac:spMk id="736" creationId="{93120D45-A291-4043-883C-2536D93E50A2}"/>
          </ac:spMkLst>
        </pc:spChg>
        <pc:spChg chg="mod topLvl">
          <ac:chgData name="Fabio Leite" userId="558e1856aadaa8b5" providerId="LiveId" clId="{082D0771-2C0E-0E45-922C-665AB34F1AD0}" dt="2019-09-22T20:40:58.023" v="1764" actId="165"/>
          <ac:spMkLst>
            <pc:docMk/>
            <pc:sldMk cId="854492331" sldId="917"/>
            <ac:spMk id="737" creationId="{3165CDCB-B848-F944-8731-EBD7FC58CC39}"/>
          </ac:spMkLst>
        </pc:spChg>
        <pc:spChg chg="mod topLvl">
          <ac:chgData name="Fabio Leite" userId="558e1856aadaa8b5" providerId="LiveId" clId="{082D0771-2C0E-0E45-922C-665AB34F1AD0}" dt="2019-09-22T20:40:58.023" v="1764" actId="165"/>
          <ac:spMkLst>
            <pc:docMk/>
            <pc:sldMk cId="854492331" sldId="917"/>
            <ac:spMk id="738" creationId="{11B6A405-CA0A-A24F-B0F0-DA6AB02FC6DE}"/>
          </ac:spMkLst>
        </pc:spChg>
        <pc:spChg chg="mod topLvl">
          <ac:chgData name="Fabio Leite" userId="558e1856aadaa8b5" providerId="LiveId" clId="{082D0771-2C0E-0E45-922C-665AB34F1AD0}" dt="2019-09-22T20:40:58.023" v="1764" actId="165"/>
          <ac:spMkLst>
            <pc:docMk/>
            <pc:sldMk cId="854492331" sldId="917"/>
            <ac:spMk id="739" creationId="{5E7FB5DF-7525-EA41-A344-C6E6F2250690}"/>
          </ac:spMkLst>
        </pc:spChg>
        <pc:spChg chg="mod topLvl">
          <ac:chgData name="Fabio Leite" userId="558e1856aadaa8b5" providerId="LiveId" clId="{082D0771-2C0E-0E45-922C-665AB34F1AD0}" dt="2019-09-22T20:40:58.023" v="1764" actId="165"/>
          <ac:spMkLst>
            <pc:docMk/>
            <pc:sldMk cId="854492331" sldId="917"/>
            <ac:spMk id="740" creationId="{A7BAC898-C60A-6842-95B5-DCDEB3B13B65}"/>
          </ac:spMkLst>
        </pc:spChg>
        <pc:spChg chg="mod topLvl">
          <ac:chgData name="Fabio Leite" userId="558e1856aadaa8b5" providerId="LiveId" clId="{082D0771-2C0E-0E45-922C-665AB34F1AD0}" dt="2019-09-22T20:40:58.023" v="1764" actId="165"/>
          <ac:spMkLst>
            <pc:docMk/>
            <pc:sldMk cId="854492331" sldId="917"/>
            <ac:spMk id="741" creationId="{A8FD12D4-2C7B-824E-9340-FA6250E45E4E}"/>
          </ac:spMkLst>
        </pc:spChg>
        <pc:spChg chg="mod topLvl">
          <ac:chgData name="Fabio Leite" userId="558e1856aadaa8b5" providerId="LiveId" clId="{082D0771-2C0E-0E45-922C-665AB34F1AD0}" dt="2019-09-22T20:40:58.023" v="1764" actId="165"/>
          <ac:spMkLst>
            <pc:docMk/>
            <pc:sldMk cId="854492331" sldId="917"/>
            <ac:spMk id="742" creationId="{368095B4-89C1-BA43-B628-F716DEB17E70}"/>
          </ac:spMkLst>
        </pc:spChg>
        <pc:spChg chg="mod topLvl">
          <ac:chgData name="Fabio Leite" userId="558e1856aadaa8b5" providerId="LiveId" clId="{082D0771-2C0E-0E45-922C-665AB34F1AD0}" dt="2019-09-22T20:40:58.023" v="1764" actId="165"/>
          <ac:spMkLst>
            <pc:docMk/>
            <pc:sldMk cId="854492331" sldId="917"/>
            <ac:spMk id="743" creationId="{74F3D5E4-2447-AB49-918B-CBA87FBFD340}"/>
          </ac:spMkLst>
        </pc:spChg>
        <pc:spChg chg="mod topLvl">
          <ac:chgData name="Fabio Leite" userId="558e1856aadaa8b5" providerId="LiveId" clId="{082D0771-2C0E-0E45-922C-665AB34F1AD0}" dt="2019-09-22T20:40:58.023" v="1764" actId="165"/>
          <ac:spMkLst>
            <pc:docMk/>
            <pc:sldMk cId="854492331" sldId="917"/>
            <ac:spMk id="744" creationId="{57FC1ED1-3507-3E47-A6D5-525C28A05E00}"/>
          </ac:spMkLst>
        </pc:spChg>
        <pc:spChg chg="mod topLvl">
          <ac:chgData name="Fabio Leite" userId="558e1856aadaa8b5" providerId="LiveId" clId="{082D0771-2C0E-0E45-922C-665AB34F1AD0}" dt="2019-09-22T20:40:58.023" v="1764" actId="165"/>
          <ac:spMkLst>
            <pc:docMk/>
            <pc:sldMk cId="854492331" sldId="917"/>
            <ac:spMk id="745" creationId="{DAD0FABA-6127-6C41-B799-2593F439043A}"/>
          </ac:spMkLst>
        </pc:spChg>
        <pc:spChg chg="mod">
          <ac:chgData name="Fabio Leite" userId="558e1856aadaa8b5" providerId="LiveId" clId="{082D0771-2C0E-0E45-922C-665AB34F1AD0}" dt="2019-09-22T20:41:19.104" v="1770" actId="14100"/>
          <ac:spMkLst>
            <pc:docMk/>
            <pc:sldMk cId="854492331" sldId="917"/>
            <ac:spMk id="806" creationId="{9C1F3137-8B4C-F94D-8F60-22A1F6C580BA}"/>
          </ac:spMkLst>
        </pc:spChg>
        <pc:spChg chg="mod">
          <ac:chgData name="Fabio Leite" userId="558e1856aadaa8b5" providerId="LiveId" clId="{082D0771-2C0E-0E45-922C-665AB34F1AD0}" dt="2019-09-22T20:41:23.735" v="1771" actId="1076"/>
          <ac:spMkLst>
            <pc:docMk/>
            <pc:sldMk cId="854492331" sldId="917"/>
            <ac:spMk id="814" creationId="{44AA5BBA-4507-874F-994C-DC9C0297567A}"/>
          </ac:spMkLst>
        </pc:spChg>
        <pc:spChg chg="mod topLvl">
          <ac:chgData name="Fabio Leite" userId="558e1856aadaa8b5" providerId="LiveId" clId="{082D0771-2C0E-0E45-922C-665AB34F1AD0}" dt="2019-09-22T20:40:58.023" v="1764" actId="165"/>
          <ac:spMkLst>
            <pc:docMk/>
            <pc:sldMk cId="854492331" sldId="917"/>
            <ac:spMk id="817" creationId="{F51FA916-29B8-BC43-9C13-05EC0DA483D8}"/>
          </ac:spMkLst>
        </pc:spChg>
        <pc:spChg chg="mod">
          <ac:chgData name="Fabio Leite" userId="558e1856aadaa8b5" providerId="LiveId" clId="{082D0771-2C0E-0E45-922C-665AB34F1AD0}" dt="2019-09-23T02:47:20.400" v="1955" actId="1076"/>
          <ac:spMkLst>
            <pc:docMk/>
            <pc:sldMk cId="854492331" sldId="917"/>
            <ac:spMk id="818" creationId="{102E8540-CDB7-FB4F-B60B-A01218F967A8}"/>
          </ac:spMkLst>
        </pc:spChg>
        <pc:spChg chg="mod">
          <ac:chgData name="Fabio Leite" userId="558e1856aadaa8b5" providerId="LiveId" clId="{082D0771-2C0E-0E45-922C-665AB34F1AD0}" dt="2019-09-23T02:48:26.786" v="1958" actId="207"/>
          <ac:spMkLst>
            <pc:docMk/>
            <pc:sldMk cId="854492331" sldId="917"/>
            <ac:spMk id="820" creationId="{1B7455AC-562C-864B-8664-8A817A789BC5}"/>
          </ac:spMkLst>
        </pc:spChg>
        <pc:spChg chg="del">
          <ac:chgData name="Fabio Leite" userId="558e1856aadaa8b5" providerId="LiveId" clId="{082D0771-2C0E-0E45-922C-665AB34F1AD0}" dt="2019-09-22T20:39:54.655" v="1749" actId="478"/>
          <ac:spMkLst>
            <pc:docMk/>
            <pc:sldMk cId="854492331" sldId="917"/>
            <ac:spMk id="844" creationId="{2A0D456C-8AF9-3D49-80E8-45FBFE2D2FFD}"/>
          </ac:spMkLst>
        </pc:spChg>
        <pc:spChg chg="del">
          <ac:chgData name="Fabio Leite" userId="558e1856aadaa8b5" providerId="LiveId" clId="{082D0771-2C0E-0E45-922C-665AB34F1AD0}" dt="2019-09-22T20:40:03.716" v="1754" actId="478"/>
          <ac:spMkLst>
            <pc:docMk/>
            <pc:sldMk cId="854492331" sldId="917"/>
            <ac:spMk id="856" creationId="{89C53C4C-F020-F44B-86E7-BACEC3D490E3}"/>
          </ac:spMkLst>
        </pc:spChg>
        <pc:spChg chg="del">
          <ac:chgData name="Fabio Leite" userId="558e1856aadaa8b5" providerId="LiveId" clId="{082D0771-2C0E-0E45-922C-665AB34F1AD0}" dt="2019-09-22T20:40:03.716" v="1754" actId="478"/>
          <ac:spMkLst>
            <pc:docMk/>
            <pc:sldMk cId="854492331" sldId="917"/>
            <ac:spMk id="857" creationId="{D2C66A16-4B98-304A-B3B0-12109C278BD6}"/>
          </ac:spMkLst>
        </pc:spChg>
        <pc:spChg chg="del">
          <ac:chgData name="Fabio Leite" userId="558e1856aadaa8b5" providerId="LiveId" clId="{082D0771-2C0E-0E45-922C-665AB34F1AD0}" dt="2019-09-22T20:40:03.716" v="1754" actId="478"/>
          <ac:spMkLst>
            <pc:docMk/>
            <pc:sldMk cId="854492331" sldId="917"/>
            <ac:spMk id="858" creationId="{9FD71703-0C74-5D4A-9668-A6BE6979FFDA}"/>
          </ac:spMkLst>
        </pc:spChg>
        <pc:spChg chg="mod topLvl">
          <ac:chgData name="Fabio Leite" userId="558e1856aadaa8b5" providerId="LiveId" clId="{082D0771-2C0E-0E45-922C-665AB34F1AD0}" dt="2019-09-22T20:40:58.023" v="1764" actId="165"/>
          <ac:spMkLst>
            <pc:docMk/>
            <pc:sldMk cId="854492331" sldId="917"/>
            <ac:spMk id="32784" creationId="{84D2EF4B-6471-E94E-BB5F-ED4E48EC6C2A}"/>
          </ac:spMkLst>
        </pc:spChg>
        <pc:spChg chg="mod topLvl">
          <ac:chgData name="Fabio Leite" userId="558e1856aadaa8b5" providerId="LiveId" clId="{082D0771-2C0E-0E45-922C-665AB34F1AD0}" dt="2019-09-22T20:55:23.698" v="1817" actId="14100"/>
          <ac:spMkLst>
            <pc:docMk/>
            <pc:sldMk cId="854492331" sldId="917"/>
            <ac:spMk id="32788" creationId="{41390A59-61B5-C84B-BAE2-6B6BDDC077F5}"/>
          </ac:spMkLst>
        </pc:spChg>
        <pc:grpChg chg="add del mod">
          <ac:chgData name="Fabio Leite" userId="558e1856aadaa8b5" providerId="LiveId" clId="{082D0771-2C0E-0E45-922C-665AB34F1AD0}" dt="2019-09-22T20:40:58.023" v="1764" actId="165"/>
          <ac:grpSpMkLst>
            <pc:docMk/>
            <pc:sldMk cId="854492331" sldId="917"/>
            <ac:grpSpMk id="2" creationId="{3EA837E5-73B7-EF45-9AEB-EF88F99C1413}"/>
          </ac:grpSpMkLst>
        </pc:grpChg>
        <pc:picChg chg="del">
          <ac:chgData name="Fabio Leite" userId="558e1856aadaa8b5" providerId="LiveId" clId="{082D0771-2C0E-0E45-922C-665AB34F1AD0}" dt="2019-09-22T20:40:03.716" v="1754" actId="478"/>
          <ac:picMkLst>
            <pc:docMk/>
            <pc:sldMk cId="854492331" sldId="917"/>
            <ac:picMk id="183" creationId="{180CF58F-380D-3247-860E-99B661B97A5E}"/>
          </ac:picMkLst>
        </pc:picChg>
        <pc:picChg chg="del">
          <ac:chgData name="Fabio Leite" userId="558e1856aadaa8b5" providerId="LiveId" clId="{082D0771-2C0E-0E45-922C-665AB34F1AD0}" dt="2019-09-22T20:39:53.557" v="1748" actId="478"/>
          <ac:picMkLst>
            <pc:docMk/>
            <pc:sldMk cId="854492331" sldId="917"/>
            <ac:picMk id="839" creationId="{0F745C3E-3A1D-5945-A014-4FFA928A1D1E}"/>
          </ac:picMkLst>
        </pc:picChg>
        <pc:picChg chg="del">
          <ac:chgData name="Fabio Leite" userId="558e1856aadaa8b5" providerId="LiveId" clId="{082D0771-2C0E-0E45-922C-665AB34F1AD0}" dt="2019-09-22T20:40:03.716" v="1754" actId="478"/>
          <ac:picMkLst>
            <pc:docMk/>
            <pc:sldMk cId="854492331" sldId="917"/>
            <ac:picMk id="842" creationId="{5819FEFD-212D-FB4A-9E21-75295085BCA5}"/>
          </ac:picMkLst>
        </pc:picChg>
        <pc:picChg chg="del">
          <ac:chgData name="Fabio Leite" userId="558e1856aadaa8b5" providerId="LiveId" clId="{082D0771-2C0E-0E45-922C-665AB34F1AD0}" dt="2019-09-22T20:40:03.716" v="1754" actId="478"/>
          <ac:picMkLst>
            <pc:docMk/>
            <pc:sldMk cId="854492331" sldId="917"/>
            <ac:picMk id="845" creationId="{6EFCBA48-B05A-034F-BCB8-CC880EA4F127}"/>
          </ac:picMkLst>
        </pc:picChg>
        <pc:picChg chg="del">
          <ac:chgData name="Fabio Leite" userId="558e1856aadaa8b5" providerId="LiveId" clId="{082D0771-2C0E-0E45-922C-665AB34F1AD0}" dt="2019-09-22T20:39:57.060" v="1752" actId="478"/>
          <ac:picMkLst>
            <pc:docMk/>
            <pc:sldMk cId="854492331" sldId="917"/>
            <ac:picMk id="861" creationId="{B3DD808A-1330-6045-A48D-55FAB795684F}"/>
          </ac:picMkLst>
        </pc:picChg>
        <pc:cxnChg chg="add mod">
          <ac:chgData name="Fabio Leite" userId="558e1856aadaa8b5" providerId="LiveId" clId="{082D0771-2C0E-0E45-922C-665AB34F1AD0}" dt="2019-09-23T02:41:05.558" v="1874" actId="1076"/>
          <ac:cxnSpMkLst>
            <pc:docMk/>
            <pc:sldMk cId="854492331" sldId="917"/>
            <ac:cxnSpMk id="149" creationId="{8A07E814-C3E2-3D4A-80C1-8BBB66E8B1D8}"/>
          </ac:cxnSpMkLst>
        </pc:cxnChg>
        <pc:cxnChg chg="add mod">
          <ac:chgData name="Fabio Leite" userId="558e1856aadaa8b5" providerId="LiveId" clId="{082D0771-2C0E-0E45-922C-665AB34F1AD0}" dt="2019-09-23T02:41:05.558" v="1874" actId="1076"/>
          <ac:cxnSpMkLst>
            <pc:docMk/>
            <pc:sldMk cId="854492331" sldId="917"/>
            <ac:cxnSpMk id="150" creationId="{AFF45104-3FBA-9D44-857C-532FC3D7310E}"/>
          </ac:cxnSpMkLst>
        </pc:cxnChg>
        <pc:cxnChg chg="add mod">
          <ac:chgData name="Fabio Leite" userId="558e1856aadaa8b5" providerId="LiveId" clId="{082D0771-2C0E-0E45-922C-665AB34F1AD0}" dt="2019-09-23T02:41:05.558" v="1874" actId="1076"/>
          <ac:cxnSpMkLst>
            <pc:docMk/>
            <pc:sldMk cId="854492331" sldId="917"/>
            <ac:cxnSpMk id="151" creationId="{871A26F4-D111-F34D-A648-3A73D3D58340}"/>
          </ac:cxnSpMkLst>
        </pc:cxnChg>
        <pc:cxnChg chg="add mod">
          <ac:chgData name="Fabio Leite" userId="558e1856aadaa8b5" providerId="LiveId" clId="{082D0771-2C0E-0E45-922C-665AB34F1AD0}" dt="2019-09-23T02:41:05.558" v="1874" actId="1076"/>
          <ac:cxnSpMkLst>
            <pc:docMk/>
            <pc:sldMk cId="854492331" sldId="917"/>
            <ac:cxnSpMk id="152" creationId="{11AAC7B2-61B5-5C4A-BB8F-C610919E63B1}"/>
          </ac:cxnSpMkLst>
        </pc:cxnChg>
        <pc:cxnChg chg="add mod">
          <ac:chgData name="Fabio Leite" userId="558e1856aadaa8b5" providerId="LiveId" clId="{082D0771-2C0E-0E45-922C-665AB34F1AD0}" dt="2019-09-23T02:41:05.558" v="1874" actId="1076"/>
          <ac:cxnSpMkLst>
            <pc:docMk/>
            <pc:sldMk cId="854492331" sldId="917"/>
            <ac:cxnSpMk id="159" creationId="{E50E9C80-FAEC-2346-BE09-0846D2C3A05C}"/>
          </ac:cxnSpMkLst>
        </pc:cxnChg>
        <pc:cxnChg chg="add mod">
          <ac:chgData name="Fabio Leite" userId="558e1856aadaa8b5" providerId="LiveId" clId="{082D0771-2C0E-0E45-922C-665AB34F1AD0}" dt="2019-09-23T02:41:05.558" v="1874" actId="1076"/>
          <ac:cxnSpMkLst>
            <pc:docMk/>
            <pc:sldMk cId="854492331" sldId="917"/>
            <ac:cxnSpMk id="160" creationId="{9B16426D-2FC9-CA47-A521-BA80F8D5BE0E}"/>
          </ac:cxnSpMkLst>
        </pc:cxnChg>
        <pc:cxnChg chg="add mod">
          <ac:chgData name="Fabio Leite" userId="558e1856aadaa8b5" providerId="LiveId" clId="{082D0771-2C0E-0E45-922C-665AB34F1AD0}" dt="2019-09-23T02:41:05.558" v="1874" actId="1076"/>
          <ac:cxnSpMkLst>
            <pc:docMk/>
            <pc:sldMk cId="854492331" sldId="917"/>
            <ac:cxnSpMk id="161" creationId="{DB741AE3-F006-1E43-8E17-171098A4B0EA}"/>
          </ac:cxnSpMkLst>
        </pc:cxnChg>
        <pc:cxnChg chg="add mod">
          <ac:chgData name="Fabio Leite" userId="558e1856aadaa8b5" providerId="LiveId" clId="{082D0771-2C0E-0E45-922C-665AB34F1AD0}" dt="2019-09-23T02:41:05.558" v="1874" actId="1076"/>
          <ac:cxnSpMkLst>
            <pc:docMk/>
            <pc:sldMk cId="854492331" sldId="917"/>
            <ac:cxnSpMk id="162" creationId="{81693E42-A8E1-E640-BE92-BACF9F29C192}"/>
          </ac:cxnSpMkLst>
        </pc:cxnChg>
        <pc:cxnChg chg="add mod">
          <ac:chgData name="Fabio Leite" userId="558e1856aadaa8b5" providerId="LiveId" clId="{082D0771-2C0E-0E45-922C-665AB34F1AD0}" dt="2019-09-23T02:41:05.558" v="1874" actId="1076"/>
          <ac:cxnSpMkLst>
            <pc:docMk/>
            <pc:sldMk cId="854492331" sldId="917"/>
            <ac:cxnSpMk id="165" creationId="{46C33D1C-25BE-2549-A982-2FB66488618E}"/>
          </ac:cxnSpMkLst>
        </pc:cxnChg>
        <pc:cxnChg chg="add mod">
          <ac:chgData name="Fabio Leite" userId="558e1856aadaa8b5" providerId="LiveId" clId="{082D0771-2C0E-0E45-922C-665AB34F1AD0}" dt="2019-09-23T02:41:05.558" v="1874" actId="1076"/>
          <ac:cxnSpMkLst>
            <pc:docMk/>
            <pc:sldMk cId="854492331" sldId="917"/>
            <ac:cxnSpMk id="175" creationId="{E9F8EB08-0DF7-6D49-87D7-B4BE7DA2C2FB}"/>
          </ac:cxnSpMkLst>
        </pc:cxnChg>
        <pc:cxnChg chg="add mod">
          <ac:chgData name="Fabio Leite" userId="558e1856aadaa8b5" providerId="LiveId" clId="{082D0771-2C0E-0E45-922C-665AB34F1AD0}" dt="2019-09-23T02:41:05.558" v="1874" actId="1076"/>
          <ac:cxnSpMkLst>
            <pc:docMk/>
            <pc:sldMk cId="854492331" sldId="917"/>
            <ac:cxnSpMk id="177" creationId="{FF0FFB14-CEA6-DF42-A182-1C1A26B47C39}"/>
          </ac:cxnSpMkLst>
        </pc:cxnChg>
        <pc:cxnChg chg="del">
          <ac:chgData name="Fabio Leite" userId="558e1856aadaa8b5" providerId="LiveId" clId="{082D0771-2C0E-0E45-922C-665AB34F1AD0}" dt="2019-09-22T20:40:03.716" v="1754" actId="478"/>
          <ac:cxnSpMkLst>
            <pc:docMk/>
            <pc:sldMk cId="854492331" sldId="917"/>
            <ac:cxnSpMk id="178" creationId="{9CC6399E-6EF9-E041-8EE8-403BEED48716}"/>
          </ac:cxnSpMkLst>
        </pc:cxnChg>
        <pc:cxnChg chg="add mod">
          <ac:chgData name="Fabio Leite" userId="558e1856aadaa8b5" providerId="LiveId" clId="{082D0771-2C0E-0E45-922C-665AB34F1AD0}" dt="2019-09-23T02:41:05.558" v="1874" actId="1076"/>
          <ac:cxnSpMkLst>
            <pc:docMk/>
            <pc:sldMk cId="854492331" sldId="917"/>
            <ac:cxnSpMk id="179" creationId="{E1D94A6A-31EA-0E42-9883-2BF333E0B4AB}"/>
          </ac:cxnSpMkLst>
        </pc:cxnChg>
        <pc:cxnChg chg="add mod">
          <ac:chgData name="Fabio Leite" userId="558e1856aadaa8b5" providerId="LiveId" clId="{082D0771-2C0E-0E45-922C-665AB34F1AD0}" dt="2019-09-23T02:41:05.558" v="1874" actId="1076"/>
          <ac:cxnSpMkLst>
            <pc:docMk/>
            <pc:sldMk cId="854492331" sldId="917"/>
            <ac:cxnSpMk id="180" creationId="{E8C7741E-BF6D-9342-B63E-10436254480D}"/>
          </ac:cxnSpMkLst>
        </pc:cxnChg>
        <pc:cxnChg chg="del">
          <ac:chgData name="Fabio Leite" userId="558e1856aadaa8b5" providerId="LiveId" clId="{082D0771-2C0E-0E45-922C-665AB34F1AD0}" dt="2019-09-22T20:40:03.716" v="1754" actId="478"/>
          <ac:cxnSpMkLst>
            <pc:docMk/>
            <pc:sldMk cId="854492331" sldId="917"/>
            <ac:cxnSpMk id="184" creationId="{6E61EA37-37C8-284D-A567-E762CCC6609B}"/>
          </ac:cxnSpMkLst>
        </pc:cxnChg>
        <pc:cxnChg chg="add mod">
          <ac:chgData name="Fabio Leite" userId="558e1856aadaa8b5" providerId="LiveId" clId="{082D0771-2C0E-0E45-922C-665AB34F1AD0}" dt="2019-09-23T02:41:33.304" v="1881" actId="1076"/>
          <ac:cxnSpMkLst>
            <pc:docMk/>
            <pc:sldMk cId="854492331" sldId="917"/>
            <ac:cxnSpMk id="185" creationId="{6145B52D-73E2-CD4B-A8E0-8014FF3D139B}"/>
          </ac:cxnSpMkLst>
        </pc:cxnChg>
        <pc:cxnChg chg="del">
          <ac:chgData name="Fabio Leite" userId="558e1856aadaa8b5" providerId="LiveId" clId="{082D0771-2C0E-0E45-922C-665AB34F1AD0}" dt="2019-09-22T20:39:55.357" v="1750" actId="478"/>
          <ac:cxnSpMkLst>
            <pc:docMk/>
            <pc:sldMk cId="854492331" sldId="917"/>
            <ac:cxnSpMk id="185" creationId="{B47A6079-4A85-2A49-AE41-39A3C6AB9456}"/>
          </ac:cxnSpMkLst>
        </pc:cxnChg>
        <pc:cxnChg chg="add mod">
          <ac:chgData name="Fabio Leite" userId="558e1856aadaa8b5" providerId="LiveId" clId="{082D0771-2C0E-0E45-922C-665AB34F1AD0}" dt="2019-09-23T02:41:33.304" v="1881" actId="1076"/>
          <ac:cxnSpMkLst>
            <pc:docMk/>
            <pc:sldMk cId="854492331" sldId="917"/>
            <ac:cxnSpMk id="186" creationId="{172F4EE9-56D0-1D44-B757-7A24783A1568}"/>
          </ac:cxnSpMkLst>
        </pc:cxnChg>
        <pc:cxnChg chg="add mod">
          <ac:chgData name="Fabio Leite" userId="558e1856aadaa8b5" providerId="LiveId" clId="{082D0771-2C0E-0E45-922C-665AB34F1AD0}" dt="2019-09-23T02:41:33.304" v="1881" actId="1076"/>
          <ac:cxnSpMkLst>
            <pc:docMk/>
            <pc:sldMk cId="854492331" sldId="917"/>
            <ac:cxnSpMk id="187" creationId="{D9D6C22C-60A3-E949-975D-EC2691688A4E}"/>
          </ac:cxnSpMkLst>
        </pc:cxnChg>
        <pc:cxnChg chg="add mod">
          <ac:chgData name="Fabio Leite" userId="558e1856aadaa8b5" providerId="LiveId" clId="{082D0771-2C0E-0E45-922C-665AB34F1AD0}" dt="2019-09-23T02:41:33.304" v="1881" actId="1076"/>
          <ac:cxnSpMkLst>
            <pc:docMk/>
            <pc:sldMk cId="854492331" sldId="917"/>
            <ac:cxnSpMk id="188" creationId="{58AB3A50-F8C0-114F-BEBA-22AA39AFB42B}"/>
          </ac:cxnSpMkLst>
        </pc:cxnChg>
        <pc:cxnChg chg="add mod">
          <ac:chgData name="Fabio Leite" userId="558e1856aadaa8b5" providerId="LiveId" clId="{082D0771-2C0E-0E45-922C-665AB34F1AD0}" dt="2019-09-23T02:41:33.304" v="1881" actId="1076"/>
          <ac:cxnSpMkLst>
            <pc:docMk/>
            <pc:sldMk cId="854492331" sldId="917"/>
            <ac:cxnSpMk id="194" creationId="{7FE3923B-0DD7-CD4B-A2F5-B1EBC469654D}"/>
          </ac:cxnSpMkLst>
        </pc:cxnChg>
        <pc:cxnChg chg="add mod">
          <ac:chgData name="Fabio Leite" userId="558e1856aadaa8b5" providerId="LiveId" clId="{082D0771-2C0E-0E45-922C-665AB34F1AD0}" dt="2019-09-23T02:41:33.304" v="1881" actId="1076"/>
          <ac:cxnSpMkLst>
            <pc:docMk/>
            <pc:sldMk cId="854492331" sldId="917"/>
            <ac:cxnSpMk id="195" creationId="{9594A3E1-436B-704F-AD7A-D19FECE2BDBC}"/>
          </ac:cxnSpMkLst>
        </pc:cxnChg>
        <pc:cxnChg chg="add mod">
          <ac:chgData name="Fabio Leite" userId="558e1856aadaa8b5" providerId="LiveId" clId="{082D0771-2C0E-0E45-922C-665AB34F1AD0}" dt="2019-09-23T02:41:33.304" v="1881" actId="1076"/>
          <ac:cxnSpMkLst>
            <pc:docMk/>
            <pc:sldMk cId="854492331" sldId="917"/>
            <ac:cxnSpMk id="196" creationId="{C93F8D11-34A6-C444-835E-677087B64887}"/>
          </ac:cxnSpMkLst>
        </pc:cxnChg>
        <pc:cxnChg chg="add mod">
          <ac:chgData name="Fabio Leite" userId="558e1856aadaa8b5" providerId="LiveId" clId="{082D0771-2C0E-0E45-922C-665AB34F1AD0}" dt="2019-09-23T02:41:33.304" v="1881" actId="1076"/>
          <ac:cxnSpMkLst>
            <pc:docMk/>
            <pc:sldMk cId="854492331" sldId="917"/>
            <ac:cxnSpMk id="197" creationId="{16E3D740-2BBD-0F4C-A79B-60466D9A548A}"/>
          </ac:cxnSpMkLst>
        </pc:cxnChg>
        <pc:cxnChg chg="add mod">
          <ac:chgData name="Fabio Leite" userId="558e1856aadaa8b5" providerId="LiveId" clId="{082D0771-2C0E-0E45-922C-665AB34F1AD0}" dt="2019-09-23T02:41:33.304" v="1881" actId="1076"/>
          <ac:cxnSpMkLst>
            <pc:docMk/>
            <pc:sldMk cId="854492331" sldId="917"/>
            <ac:cxnSpMk id="200" creationId="{2935175C-DC34-294A-8790-895B65F4BE63}"/>
          </ac:cxnSpMkLst>
        </pc:cxnChg>
        <pc:cxnChg chg="add mod">
          <ac:chgData name="Fabio Leite" userId="558e1856aadaa8b5" providerId="LiveId" clId="{082D0771-2C0E-0E45-922C-665AB34F1AD0}" dt="2019-09-23T02:41:33.304" v="1881" actId="1076"/>
          <ac:cxnSpMkLst>
            <pc:docMk/>
            <pc:sldMk cId="854492331" sldId="917"/>
            <ac:cxnSpMk id="210" creationId="{D0BF9838-A175-8E41-8D0A-626B5D243D85}"/>
          </ac:cxnSpMkLst>
        </pc:cxnChg>
        <pc:cxnChg chg="add mod">
          <ac:chgData name="Fabio Leite" userId="558e1856aadaa8b5" providerId="LiveId" clId="{082D0771-2C0E-0E45-922C-665AB34F1AD0}" dt="2019-09-23T02:41:33.304" v="1881" actId="1076"/>
          <ac:cxnSpMkLst>
            <pc:docMk/>
            <pc:sldMk cId="854492331" sldId="917"/>
            <ac:cxnSpMk id="212" creationId="{98592AE2-59D2-D840-89EC-6520EA43CD74}"/>
          </ac:cxnSpMkLst>
        </pc:cxnChg>
        <pc:cxnChg chg="add mod">
          <ac:chgData name="Fabio Leite" userId="558e1856aadaa8b5" providerId="LiveId" clId="{082D0771-2C0E-0E45-922C-665AB34F1AD0}" dt="2019-09-23T02:41:33.304" v="1881" actId="1076"/>
          <ac:cxnSpMkLst>
            <pc:docMk/>
            <pc:sldMk cId="854492331" sldId="917"/>
            <ac:cxnSpMk id="214" creationId="{AE9D7CCD-C6D7-FF45-BB07-9D7E904B51FB}"/>
          </ac:cxnSpMkLst>
        </pc:cxnChg>
        <pc:cxnChg chg="add mod">
          <ac:chgData name="Fabio Leite" userId="558e1856aadaa8b5" providerId="LiveId" clId="{082D0771-2C0E-0E45-922C-665AB34F1AD0}" dt="2019-09-23T02:41:33.304" v="1881" actId="1076"/>
          <ac:cxnSpMkLst>
            <pc:docMk/>
            <pc:sldMk cId="854492331" sldId="917"/>
            <ac:cxnSpMk id="215" creationId="{66601FC6-D46C-2D4C-8637-9D19D5435F2C}"/>
          </ac:cxnSpMkLst>
        </pc:cxnChg>
        <pc:cxnChg chg="add mod">
          <ac:chgData name="Fabio Leite" userId="558e1856aadaa8b5" providerId="LiveId" clId="{082D0771-2C0E-0E45-922C-665AB34F1AD0}" dt="2019-09-23T02:41:56.251" v="1885" actId="1076"/>
          <ac:cxnSpMkLst>
            <pc:docMk/>
            <pc:sldMk cId="854492331" sldId="917"/>
            <ac:cxnSpMk id="219" creationId="{10897501-3803-AD4A-BEEB-EE943431FC30}"/>
          </ac:cxnSpMkLst>
        </pc:cxnChg>
        <pc:cxnChg chg="add mod">
          <ac:chgData name="Fabio Leite" userId="558e1856aadaa8b5" providerId="LiveId" clId="{082D0771-2C0E-0E45-922C-665AB34F1AD0}" dt="2019-09-23T02:41:56.251" v="1885" actId="1076"/>
          <ac:cxnSpMkLst>
            <pc:docMk/>
            <pc:sldMk cId="854492331" sldId="917"/>
            <ac:cxnSpMk id="220" creationId="{0CFE0AEE-EB74-6C47-8645-DABC1D781700}"/>
          </ac:cxnSpMkLst>
        </pc:cxnChg>
        <pc:cxnChg chg="add mod">
          <ac:chgData name="Fabio Leite" userId="558e1856aadaa8b5" providerId="LiveId" clId="{082D0771-2C0E-0E45-922C-665AB34F1AD0}" dt="2019-09-23T02:41:56.251" v="1885" actId="1076"/>
          <ac:cxnSpMkLst>
            <pc:docMk/>
            <pc:sldMk cId="854492331" sldId="917"/>
            <ac:cxnSpMk id="221" creationId="{C0E23DB2-C0B2-C747-8F13-3706E917C407}"/>
          </ac:cxnSpMkLst>
        </pc:cxnChg>
        <pc:cxnChg chg="add mod">
          <ac:chgData name="Fabio Leite" userId="558e1856aadaa8b5" providerId="LiveId" clId="{082D0771-2C0E-0E45-922C-665AB34F1AD0}" dt="2019-09-23T02:41:56.251" v="1885" actId="1076"/>
          <ac:cxnSpMkLst>
            <pc:docMk/>
            <pc:sldMk cId="854492331" sldId="917"/>
            <ac:cxnSpMk id="223" creationId="{757568D6-EAD0-E34F-BB7A-025052BE8336}"/>
          </ac:cxnSpMkLst>
        </pc:cxnChg>
        <pc:cxnChg chg="add mod">
          <ac:chgData name="Fabio Leite" userId="558e1856aadaa8b5" providerId="LiveId" clId="{082D0771-2C0E-0E45-922C-665AB34F1AD0}" dt="2019-09-23T02:41:56.251" v="1885" actId="1076"/>
          <ac:cxnSpMkLst>
            <pc:docMk/>
            <pc:sldMk cId="854492331" sldId="917"/>
            <ac:cxnSpMk id="230" creationId="{E64D90EF-279C-EC48-969C-A103F95792CF}"/>
          </ac:cxnSpMkLst>
        </pc:cxnChg>
        <pc:cxnChg chg="add mod">
          <ac:chgData name="Fabio Leite" userId="558e1856aadaa8b5" providerId="LiveId" clId="{082D0771-2C0E-0E45-922C-665AB34F1AD0}" dt="2019-09-23T02:41:56.251" v="1885" actId="1076"/>
          <ac:cxnSpMkLst>
            <pc:docMk/>
            <pc:sldMk cId="854492331" sldId="917"/>
            <ac:cxnSpMk id="232" creationId="{AF97F37C-5F1E-4C48-AC19-F59CBED0D9A1}"/>
          </ac:cxnSpMkLst>
        </pc:cxnChg>
        <pc:cxnChg chg="add mod">
          <ac:chgData name="Fabio Leite" userId="558e1856aadaa8b5" providerId="LiveId" clId="{082D0771-2C0E-0E45-922C-665AB34F1AD0}" dt="2019-09-23T02:41:56.251" v="1885" actId="1076"/>
          <ac:cxnSpMkLst>
            <pc:docMk/>
            <pc:sldMk cId="854492331" sldId="917"/>
            <ac:cxnSpMk id="233" creationId="{1C1A88E7-EAD3-D449-9D7B-0570B6C53D93}"/>
          </ac:cxnSpMkLst>
        </pc:cxnChg>
        <pc:cxnChg chg="add mod">
          <ac:chgData name="Fabio Leite" userId="558e1856aadaa8b5" providerId="LiveId" clId="{082D0771-2C0E-0E45-922C-665AB34F1AD0}" dt="2019-09-23T02:41:56.251" v="1885" actId="1076"/>
          <ac:cxnSpMkLst>
            <pc:docMk/>
            <pc:sldMk cId="854492331" sldId="917"/>
            <ac:cxnSpMk id="234" creationId="{6433BD65-030B-BD4A-B081-5793B5028893}"/>
          </ac:cxnSpMkLst>
        </pc:cxnChg>
        <pc:cxnChg chg="add mod">
          <ac:chgData name="Fabio Leite" userId="558e1856aadaa8b5" providerId="LiveId" clId="{082D0771-2C0E-0E45-922C-665AB34F1AD0}" dt="2019-09-23T02:41:56.251" v="1885" actId="1076"/>
          <ac:cxnSpMkLst>
            <pc:docMk/>
            <pc:sldMk cId="854492331" sldId="917"/>
            <ac:cxnSpMk id="237" creationId="{0AFDC10B-8FB9-A24F-B32E-7528967C3740}"/>
          </ac:cxnSpMkLst>
        </pc:cxnChg>
        <pc:cxnChg chg="add mod">
          <ac:chgData name="Fabio Leite" userId="558e1856aadaa8b5" providerId="LiveId" clId="{082D0771-2C0E-0E45-922C-665AB34F1AD0}" dt="2019-09-23T02:41:56.251" v="1885" actId="1076"/>
          <ac:cxnSpMkLst>
            <pc:docMk/>
            <pc:sldMk cId="854492331" sldId="917"/>
            <ac:cxnSpMk id="247" creationId="{E6558E07-6336-044B-A41F-DFAABD1AF441}"/>
          </ac:cxnSpMkLst>
        </pc:cxnChg>
        <pc:cxnChg chg="add mod">
          <ac:chgData name="Fabio Leite" userId="558e1856aadaa8b5" providerId="LiveId" clId="{082D0771-2C0E-0E45-922C-665AB34F1AD0}" dt="2019-09-23T02:41:56.251" v="1885" actId="1076"/>
          <ac:cxnSpMkLst>
            <pc:docMk/>
            <pc:sldMk cId="854492331" sldId="917"/>
            <ac:cxnSpMk id="248" creationId="{57A89BF6-AFCC-434F-A71B-573D456CB580}"/>
          </ac:cxnSpMkLst>
        </pc:cxnChg>
        <pc:cxnChg chg="add mod">
          <ac:chgData name="Fabio Leite" userId="558e1856aadaa8b5" providerId="LiveId" clId="{082D0771-2C0E-0E45-922C-665AB34F1AD0}" dt="2019-09-23T02:41:56.251" v="1885" actId="1076"/>
          <ac:cxnSpMkLst>
            <pc:docMk/>
            <pc:sldMk cId="854492331" sldId="917"/>
            <ac:cxnSpMk id="250" creationId="{7B69243A-6F8E-F640-AA53-D0A5A218A958}"/>
          </ac:cxnSpMkLst>
        </pc:cxnChg>
        <pc:cxnChg chg="add mod">
          <ac:chgData name="Fabio Leite" userId="558e1856aadaa8b5" providerId="LiveId" clId="{082D0771-2C0E-0E45-922C-665AB34F1AD0}" dt="2019-09-23T02:41:56.251" v="1885" actId="1076"/>
          <ac:cxnSpMkLst>
            <pc:docMk/>
            <pc:sldMk cId="854492331" sldId="917"/>
            <ac:cxnSpMk id="251" creationId="{4CB9F37D-E8A1-F64C-936E-D23468E2FD81}"/>
          </ac:cxnSpMkLst>
        </pc:cxnChg>
        <pc:cxnChg chg="add mod">
          <ac:chgData name="Fabio Leite" userId="558e1856aadaa8b5" providerId="LiveId" clId="{082D0771-2C0E-0E45-922C-665AB34F1AD0}" dt="2019-09-23T02:44:54.075" v="1940" actId="14100"/>
          <ac:cxnSpMkLst>
            <pc:docMk/>
            <pc:sldMk cId="854492331" sldId="917"/>
            <ac:cxnSpMk id="255" creationId="{4B123E71-9BD7-4242-B0BE-60C9C6EAF4E6}"/>
          </ac:cxnSpMkLst>
        </pc:cxnChg>
        <pc:cxnChg chg="add mod">
          <ac:chgData name="Fabio Leite" userId="558e1856aadaa8b5" providerId="LiveId" clId="{082D0771-2C0E-0E45-922C-665AB34F1AD0}" dt="2019-09-23T02:49:26.104" v="1970" actId="14100"/>
          <ac:cxnSpMkLst>
            <pc:docMk/>
            <pc:sldMk cId="854492331" sldId="917"/>
            <ac:cxnSpMk id="258" creationId="{9F7CE27A-553E-8C4E-BFF9-96D58F380A6F}"/>
          </ac:cxnSpMkLst>
        </pc:cxnChg>
        <pc:cxnChg chg="add mod">
          <ac:chgData name="Fabio Leite" userId="558e1856aadaa8b5" providerId="LiveId" clId="{082D0771-2C0E-0E45-922C-665AB34F1AD0}" dt="2019-09-23T02:49:29.717" v="1971" actId="1076"/>
          <ac:cxnSpMkLst>
            <pc:docMk/>
            <pc:sldMk cId="854492331" sldId="917"/>
            <ac:cxnSpMk id="260" creationId="{F25E69AB-2A79-D044-838C-7821D965FE32}"/>
          </ac:cxnSpMkLst>
        </pc:cxnChg>
        <pc:cxnChg chg="add mod">
          <ac:chgData name="Fabio Leite" userId="558e1856aadaa8b5" providerId="LiveId" clId="{082D0771-2C0E-0E45-922C-665AB34F1AD0}" dt="2019-09-23T02:49:45.346" v="1974" actId="14100"/>
          <ac:cxnSpMkLst>
            <pc:docMk/>
            <pc:sldMk cId="854492331" sldId="917"/>
            <ac:cxnSpMk id="270" creationId="{959F3DDF-6FA1-6841-BD9A-7B36A147C57B}"/>
          </ac:cxnSpMkLst>
        </pc:cxnChg>
        <pc:cxnChg chg="mod topLvl">
          <ac:chgData name="Fabio Leite" userId="558e1856aadaa8b5" providerId="LiveId" clId="{082D0771-2C0E-0E45-922C-665AB34F1AD0}" dt="2019-09-22T20:40:58.023" v="1764" actId="165"/>
          <ac:cxnSpMkLst>
            <pc:docMk/>
            <pc:sldMk cId="854492331" sldId="917"/>
            <ac:cxnSpMk id="614" creationId="{D1DC4B88-06B6-F943-A1AE-F2237EDD2C6C}"/>
          </ac:cxnSpMkLst>
        </pc:cxnChg>
        <pc:cxnChg chg="mod topLvl">
          <ac:chgData name="Fabio Leite" userId="558e1856aadaa8b5" providerId="LiveId" clId="{082D0771-2C0E-0E45-922C-665AB34F1AD0}" dt="2019-09-22T20:40:58.023" v="1764" actId="165"/>
          <ac:cxnSpMkLst>
            <pc:docMk/>
            <pc:sldMk cId="854492331" sldId="917"/>
            <ac:cxnSpMk id="617" creationId="{DD65A6E3-46C5-DD41-AE72-845C5FD63BDF}"/>
          </ac:cxnSpMkLst>
        </pc:cxnChg>
        <pc:cxnChg chg="mod topLvl">
          <ac:chgData name="Fabio Leite" userId="558e1856aadaa8b5" providerId="LiveId" clId="{082D0771-2C0E-0E45-922C-665AB34F1AD0}" dt="2019-09-22T20:40:58.023" v="1764" actId="165"/>
          <ac:cxnSpMkLst>
            <pc:docMk/>
            <pc:sldMk cId="854492331" sldId="917"/>
            <ac:cxnSpMk id="620" creationId="{F19239C2-B955-5E44-9146-F5F1779477DD}"/>
          </ac:cxnSpMkLst>
        </pc:cxnChg>
        <pc:cxnChg chg="mod topLvl">
          <ac:chgData name="Fabio Leite" userId="558e1856aadaa8b5" providerId="LiveId" clId="{082D0771-2C0E-0E45-922C-665AB34F1AD0}" dt="2019-09-22T20:40:58.023" v="1764" actId="165"/>
          <ac:cxnSpMkLst>
            <pc:docMk/>
            <pc:sldMk cId="854492331" sldId="917"/>
            <ac:cxnSpMk id="625" creationId="{91EFD613-109A-8048-A31F-7D26E06BD109}"/>
          </ac:cxnSpMkLst>
        </pc:cxnChg>
        <pc:cxnChg chg="mod topLvl">
          <ac:chgData name="Fabio Leite" userId="558e1856aadaa8b5" providerId="LiveId" clId="{082D0771-2C0E-0E45-922C-665AB34F1AD0}" dt="2019-09-22T20:40:58.023" v="1764" actId="165"/>
          <ac:cxnSpMkLst>
            <pc:docMk/>
            <pc:sldMk cId="854492331" sldId="917"/>
            <ac:cxnSpMk id="635" creationId="{B7BA0561-F331-414A-8F3C-B7AC6DACC9C0}"/>
          </ac:cxnSpMkLst>
        </pc:cxnChg>
        <pc:cxnChg chg="mod topLvl">
          <ac:chgData name="Fabio Leite" userId="558e1856aadaa8b5" providerId="LiveId" clId="{082D0771-2C0E-0E45-922C-665AB34F1AD0}" dt="2019-09-22T20:40:58.023" v="1764" actId="165"/>
          <ac:cxnSpMkLst>
            <pc:docMk/>
            <pc:sldMk cId="854492331" sldId="917"/>
            <ac:cxnSpMk id="636" creationId="{A8671349-92A7-0247-930D-342DF791DC93}"/>
          </ac:cxnSpMkLst>
        </pc:cxnChg>
        <pc:cxnChg chg="mod topLvl">
          <ac:chgData name="Fabio Leite" userId="558e1856aadaa8b5" providerId="LiveId" clId="{082D0771-2C0E-0E45-922C-665AB34F1AD0}" dt="2019-09-22T20:40:58.023" v="1764" actId="165"/>
          <ac:cxnSpMkLst>
            <pc:docMk/>
            <pc:sldMk cId="854492331" sldId="917"/>
            <ac:cxnSpMk id="637" creationId="{E66F51F7-BED8-914D-B357-B7D7E393F71F}"/>
          </ac:cxnSpMkLst>
        </pc:cxnChg>
        <pc:cxnChg chg="mod topLvl">
          <ac:chgData name="Fabio Leite" userId="558e1856aadaa8b5" providerId="LiveId" clId="{082D0771-2C0E-0E45-922C-665AB34F1AD0}" dt="2019-09-22T20:40:58.023" v="1764" actId="165"/>
          <ac:cxnSpMkLst>
            <pc:docMk/>
            <pc:sldMk cId="854492331" sldId="917"/>
            <ac:cxnSpMk id="638" creationId="{5F8B389A-77CF-FF40-85A7-F86902B11CB2}"/>
          </ac:cxnSpMkLst>
        </pc:cxnChg>
        <pc:cxnChg chg="mod topLvl">
          <ac:chgData name="Fabio Leite" userId="558e1856aadaa8b5" providerId="LiveId" clId="{082D0771-2C0E-0E45-922C-665AB34F1AD0}" dt="2019-09-22T20:40:58.023" v="1764" actId="165"/>
          <ac:cxnSpMkLst>
            <pc:docMk/>
            <pc:sldMk cId="854492331" sldId="917"/>
            <ac:cxnSpMk id="647" creationId="{2511E76B-419F-8944-B8A4-A93C670EFAD2}"/>
          </ac:cxnSpMkLst>
        </pc:cxnChg>
        <pc:cxnChg chg="mod topLvl">
          <ac:chgData name="Fabio Leite" userId="558e1856aadaa8b5" providerId="LiveId" clId="{082D0771-2C0E-0E45-922C-665AB34F1AD0}" dt="2019-09-22T20:40:58.023" v="1764" actId="165"/>
          <ac:cxnSpMkLst>
            <pc:docMk/>
            <pc:sldMk cId="854492331" sldId="917"/>
            <ac:cxnSpMk id="648" creationId="{9BF70D1D-694F-8C4A-AF66-F86123B5D2F2}"/>
          </ac:cxnSpMkLst>
        </pc:cxnChg>
        <pc:cxnChg chg="mod topLvl">
          <ac:chgData name="Fabio Leite" userId="558e1856aadaa8b5" providerId="LiveId" clId="{082D0771-2C0E-0E45-922C-665AB34F1AD0}" dt="2019-09-22T20:40:58.023" v="1764" actId="165"/>
          <ac:cxnSpMkLst>
            <pc:docMk/>
            <pc:sldMk cId="854492331" sldId="917"/>
            <ac:cxnSpMk id="649" creationId="{C8FAE270-3D31-FB4F-B299-A2231704B2C8}"/>
          </ac:cxnSpMkLst>
        </pc:cxnChg>
        <pc:cxnChg chg="mod topLvl">
          <ac:chgData name="Fabio Leite" userId="558e1856aadaa8b5" providerId="LiveId" clId="{082D0771-2C0E-0E45-922C-665AB34F1AD0}" dt="2019-09-22T20:40:58.023" v="1764" actId="165"/>
          <ac:cxnSpMkLst>
            <pc:docMk/>
            <pc:sldMk cId="854492331" sldId="917"/>
            <ac:cxnSpMk id="650" creationId="{9908E3F7-A749-2D4F-900B-314ED1F4B283}"/>
          </ac:cxnSpMkLst>
        </pc:cxnChg>
        <pc:cxnChg chg="mod topLvl">
          <ac:chgData name="Fabio Leite" userId="558e1856aadaa8b5" providerId="LiveId" clId="{082D0771-2C0E-0E45-922C-665AB34F1AD0}" dt="2019-09-22T20:40:58.023" v="1764" actId="165"/>
          <ac:cxnSpMkLst>
            <pc:docMk/>
            <pc:sldMk cId="854492331" sldId="917"/>
            <ac:cxnSpMk id="651" creationId="{F4E5603D-CB70-A444-98E6-6C686DB0B4CE}"/>
          </ac:cxnSpMkLst>
        </pc:cxnChg>
        <pc:cxnChg chg="del mod">
          <ac:chgData name="Fabio Leite" userId="558e1856aadaa8b5" providerId="LiveId" clId="{082D0771-2C0E-0E45-922C-665AB34F1AD0}" dt="2019-09-22T20:40:03.716" v="1754" actId="478"/>
          <ac:cxnSpMkLst>
            <pc:docMk/>
            <pc:sldMk cId="854492331" sldId="917"/>
            <ac:cxnSpMk id="848" creationId="{B5198E6F-D86E-024A-AB92-EBF1CD030C62}"/>
          </ac:cxnSpMkLst>
        </pc:cxnChg>
        <pc:cxnChg chg="del">
          <ac:chgData name="Fabio Leite" userId="558e1856aadaa8b5" providerId="LiveId" clId="{082D0771-2C0E-0E45-922C-665AB34F1AD0}" dt="2019-09-22T20:40:05.990" v="1755" actId="478"/>
          <ac:cxnSpMkLst>
            <pc:docMk/>
            <pc:sldMk cId="854492331" sldId="917"/>
            <ac:cxnSpMk id="854" creationId="{9CE5BB08-77B9-DD43-9AA8-15993E64A905}"/>
          </ac:cxnSpMkLst>
        </pc:cxnChg>
        <pc:cxnChg chg="del">
          <ac:chgData name="Fabio Leite" userId="558e1856aadaa8b5" providerId="LiveId" clId="{082D0771-2C0E-0E45-922C-665AB34F1AD0}" dt="2019-09-22T20:40:03.716" v="1754" actId="478"/>
          <ac:cxnSpMkLst>
            <pc:docMk/>
            <pc:sldMk cId="854492331" sldId="917"/>
            <ac:cxnSpMk id="866" creationId="{86BF48A5-1450-5D46-AC9E-7C254E9E6468}"/>
          </ac:cxnSpMkLst>
        </pc:cxnChg>
        <pc:cxnChg chg="del">
          <ac:chgData name="Fabio Leite" userId="558e1856aadaa8b5" providerId="LiveId" clId="{082D0771-2C0E-0E45-922C-665AB34F1AD0}" dt="2019-09-22T20:40:03.716" v="1754" actId="478"/>
          <ac:cxnSpMkLst>
            <pc:docMk/>
            <pc:sldMk cId="854492331" sldId="917"/>
            <ac:cxnSpMk id="869" creationId="{6AE4FE7F-3EA1-F44A-850E-B4D7ECDAA216}"/>
          </ac:cxnSpMkLst>
        </pc:cxnChg>
        <pc:cxnChg chg="del">
          <ac:chgData name="Fabio Leite" userId="558e1856aadaa8b5" providerId="LiveId" clId="{082D0771-2C0E-0E45-922C-665AB34F1AD0}" dt="2019-09-22T20:40:03.716" v="1754" actId="478"/>
          <ac:cxnSpMkLst>
            <pc:docMk/>
            <pc:sldMk cId="854492331" sldId="917"/>
            <ac:cxnSpMk id="871" creationId="{477E9620-4CC8-A147-86ED-CC373C12EBE3}"/>
          </ac:cxnSpMkLst>
        </pc:cxnChg>
        <pc:cxnChg chg="del">
          <ac:chgData name="Fabio Leite" userId="558e1856aadaa8b5" providerId="LiveId" clId="{082D0771-2C0E-0E45-922C-665AB34F1AD0}" dt="2019-09-22T20:40:03.716" v="1754" actId="478"/>
          <ac:cxnSpMkLst>
            <pc:docMk/>
            <pc:sldMk cId="854492331" sldId="917"/>
            <ac:cxnSpMk id="872" creationId="{B4295124-E717-394E-82C5-08A54FB6E4F0}"/>
          </ac:cxnSpMkLst>
        </pc:cxnChg>
        <pc:cxnChg chg="del">
          <ac:chgData name="Fabio Leite" userId="558e1856aadaa8b5" providerId="LiveId" clId="{082D0771-2C0E-0E45-922C-665AB34F1AD0}" dt="2019-09-22T20:40:03.716" v="1754" actId="478"/>
          <ac:cxnSpMkLst>
            <pc:docMk/>
            <pc:sldMk cId="854492331" sldId="917"/>
            <ac:cxnSpMk id="873" creationId="{227FDE94-62DF-1E4A-A57B-A52AB45C53D9}"/>
          </ac:cxnSpMkLst>
        </pc:cxnChg>
        <pc:cxnChg chg="mod">
          <ac:chgData name="Fabio Leite" userId="558e1856aadaa8b5" providerId="LiveId" clId="{082D0771-2C0E-0E45-922C-665AB34F1AD0}" dt="2019-09-23T02:42:45.678" v="1905" actId="14100"/>
          <ac:cxnSpMkLst>
            <pc:docMk/>
            <pc:sldMk cId="854492331" sldId="917"/>
            <ac:cxnSpMk id="32797" creationId="{F7126EEC-7CA4-8E4C-AFF0-F62F80E1492E}"/>
          </ac:cxnSpMkLst>
        </pc:cxnChg>
        <pc:cxnChg chg="del mod">
          <ac:chgData name="Fabio Leite" userId="558e1856aadaa8b5" providerId="LiveId" clId="{082D0771-2C0E-0E45-922C-665AB34F1AD0}" dt="2019-09-22T20:39:57.726" v="1753" actId="478"/>
          <ac:cxnSpMkLst>
            <pc:docMk/>
            <pc:sldMk cId="854492331" sldId="917"/>
            <ac:cxnSpMk id="32815" creationId="{38BC7968-E599-8F4A-9642-1EB8FD0FBFD2}"/>
          </ac:cxnSpMkLst>
        </pc:cxnChg>
      </pc:sldChg>
    </pc:docChg>
  </pc:docChgLst>
  <pc:docChgLst>
    <pc:chgData name="Fabio Leite" userId="558e1856aadaa8b5" providerId="LiveId" clId="{4175C2C4-CB3B-E342-89B6-0E1595EB79E2}"/>
    <pc:docChg chg="undo custSel addSld delSld modSld">
      <pc:chgData name="Fabio Leite" userId="558e1856aadaa8b5" providerId="LiveId" clId="{4175C2C4-CB3B-E342-89B6-0E1595EB79E2}" dt="2019-10-30T14:10:39.076" v="297" actId="20577"/>
      <pc:docMkLst>
        <pc:docMk/>
      </pc:docMkLst>
      <pc:sldChg chg="modSp">
        <pc:chgData name="Fabio Leite" userId="558e1856aadaa8b5" providerId="LiveId" clId="{4175C2C4-CB3B-E342-89B6-0E1595EB79E2}" dt="2019-10-27T21:33:12.785" v="287" actId="14100"/>
        <pc:sldMkLst>
          <pc:docMk/>
          <pc:sldMk cId="1598773718" sldId="915"/>
        </pc:sldMkLst>
        <pc:spChg chg="mod">
          <ac:chgData name="Fabio Leite" userId="558e1856aadaa8b5" providerId="LiveId" clId="{4175C2C4-CB3B-E342-89B6-0E1595EB79E2}" dt="2019-10-27T21:32:53.470" v="284" actId="14100"/>
          <ac:spMkLst>
            <pc:docMk/>
            <pc:sldMk cId="1598773718" sldId="915"/>
            <ac:spMk id="66" creationId="{052E84DA-A870-934E-9938-625D5D561079}"/>
          </ac:spMkLst>
        </pc:spChg>
        <pc:spChg chg="mod">
          <ac:chgData name="Fabio Leite" userId="558e1856aadaa8b5" providerId="LiveId" clId="{4175C2C4-CB3B-E342-89B6-0E1595EB79E2}" dt="2019-10-27T21:32:24.895" v="276" actId="14100"/>
          <ac:spMkLst>
            <pc:docMk/>
            <pc:sldMk cId="1598773718" sldId="915"/>
            <ac:spMk id="67" creationId="{7A919A2A-5B03-0D4F-A579-B7829428C56A}"/>
          </ac:spMkLst>
        </pc:spChg>
        <pc:spChg chg="mod">
          <ac:chgData name="Fabio Leite" userId="558e1856aadaa8b5" providerId="LiveId" clId="{4175C2C4-CB3B-E342-89B6-0E1595EB79E2}" dt="2019-10-27T21:32:19.220" v="274" actId="14100"/>
          <ac:spMkLst>
            <pc:docMk/>
            <pc:sldMk cId="1598773718" sldId="915"/>
            <ac:spMk id="68" creationId="{B8F26CCB-7DA4-F248-88DD-F83A7A252D79}"/>
          </ac:spMkLst>
        </pc:spChg>
        <pc:spChg chg="mod">
          <ac:chgData name="Fabio Leite" userId="558e1856aadaa8b5" providerId="LiveId" clId="{4175C2C4-CB3B-E342-89B6-0E1595EB79E2}" dt="2019-10-27T21:33:03.113" v="285" actId="14100"/>
          <ac:spMkLst>
            <pc:docMk/>
            <pc:sldMk cId="1598773718" sldId="915"/>
            <ac:spMk id="69" creationId="{87B427BF-8035-C041-8C29-85D67360743A}"/>
          </ac:spMkLst>
        </pc:spChg>
        <pc:spChg chg="mod">
          <ac:chgData name="Fabio Leite" userId="558e1856aadaa8b5" providerId="LiveId" clId="{4175C2C4-CB3B-E342-89B6-0E1595EB79E2}" dt="2019-10-27T21:32:48.662" v="283" actId="14100"/>
          <ac:spMkLst>
            <pc:docMk/>
            <pc:sldMk cId="1598773718" sldId="915"/>
            <ac:spMk id="70" creationId="{94696ACF-A693-FD46-AFE8-258760B8AAD0}"/>
          </ac:spMkLst>
        </pc:spChg>
        <pc:spChg chg="mod">
          <ac:chgData name="Fabio Leite" userId="558e1856aadaa8b5" providerId="LiveId" clId="{4175C2C4-CB3B-E342-89B6-0E1595EB79E2}" dt="2019-10-27T21:33:12.785" v="287" actId="14100"/>
          <ac:spMkLst>
            <pc:docMk/>
            <pc:sldMk cId="1598773718" sldId="915"/>
            <ac:spMk id="71" creationId="{42DF01E8-8D10-704D-9DAD-9E6789C56030}"/>
          </ac:spMkLst>
        </pc:spChg>
      </pc:sldChg>
      <pc:sldChg chg="modSp">
        <pc:chgData name="Fabio Leite" userId="558e1856aadaa8b5" providerId="LiveId" clId="{4175C2C4-CB3B-E342-89B6-0E1595EB79E2}" dt="2019-10-30T14:10:39.076" v="297" actId="20577"/>
        <pc:sldMkLst>
          <pc:docMk/>
          <pc:sldMk cId="854492331" sldId="917"/>
        </pc:sldMkLst>
        <pc:spChg chg="mod">
          <ac:chgData name="Fabio Leite" userId="558e1856aadaa8b5" providerId="LiveId" clId="{4175C2C4-CB3B-E342-89B6-0E1595EB79E2}" dt="2019-10-30T14:10:39.076" v="297" actId="20577"/>
          <ac:spMkLst>
            <pc:docMk/>
            <pc:sldMk cId="854492331" sldId="917"/>
            <ac:spMk id="259" creationId="{6EAF706C-86D7-FE44-9CE9-F960F99823D4}"/>
          </ac:spMkLst>
        </pc:spChg>
      </pc:sldChg>
      <pc:sldChg chg="delSp modSp add">
        <pc:chgData name="Fabio Leite" userId="558e1856aadaa8b5" providerId="LiveId" clId="{4175C2C4-CB3B-E342-89B6-0E1595EB79E2}" dt="2019-10-17T18:44:44.061" v="55" actId="1076"/>
        <pc:sldMkLst>
          <pc:docMk/>
          <pc:sldMk cId="1647113475" sldId="918"/>
        </pc:sldMkLst>
        <pc:spChg chg="mod">
          <ac:chgData name="Fabio Leite" userId="558e1856aadaa8b5" providerId="LiveId" clId="{4175C2C4-CB3B-E342-89B6-0E1595EB79E2}" dt="2019-10-17T18:44:21.194" v="50" actId="1076"/>
          <ac:spMkLst>
            <pc:docMk/>
            <pc:sldMk cId="1647113475" sldId="918"/>
            <ac:spMk id="63" creationId="{0C6FDC46-8866-4549-B285-8FAFF1406DD7}"/>
          </ac:spMkLst>
        </pc:spChg>
        <pc:spChg chg="mod">
          <ac:chgData name="Fabio Leite" userId="558e1856aadaa8b5" providerId="LiveId" clId="{4175C2C4-CB3B-E342-89B6-0E1595EB79E2}" dt="2019-10-17T18:43:51.090" v="43" actId="20577"/>
          <ac:spMkLst>
            <pc:docMk/>
            <pc:sldMk cId="1647113475" sldId="918"/>
            <ac:spMk id="66" creationId="{052E84DA-A870-934E-9938-625D5D561079}"/>
          </ac:spMkLst>
        </pc:spChg>
        <pc:spChg chg="mod">
          <ac:chgData name="Fabio Leite" userId="558e1856aadaa8b5" providerId="LiveId" clId="{4175C2C4-CB3B-E342-89B6-0E1595EB79E2}" dt="2019-10-17T18:43:56.096" v="45" actId="20577"/>
          <ac:spMkLst>
            <pc:docMk/>
            <pc:sldMk cId="1647113475" sldId="918"/>
            <ac:spMk id="67" creationId="{7A919A2A-5B03-0D4F-A579-B7829428C56A}"/>
          </ac:spMkLst>
        </pc:spChg>
        <pc:spChg chg="mod">
          <ac:chgData name="Fabio Leite" userId="558e1856aadaa8b5" providerId="LiveId" clId="{4175C2C4-CB3B-E342-89B6-0E1595EB79E2}" dt="2019-10-17T18:44:01.424" v="47" actId="20577"/>
          <ac:spMkLst>
            <pc:docMk/>
            <pc:sldMk cId="1647113475" sldId="918"/>
            <ac:spMk id="68" creationId="{B8F26CCB-7DA4-F248-88DD-F83A7A252D79}"/>
          </ac:spMkLst>
        </pc:spChg>
        <pc:spChg chg="mod">
          <ac:chgData name="Fabio Leite" userId="558e1856aadaa8b5" providerId="LiveId" clId="{4175C2C4-CB3B-E342-89B6-0E1595EB79E2}" dt="2019-10-17T18:44:08.993" v="49" actId="14100"/>
          <ac:spMkLst>
            <pc:docMk/>
            <pc:sldMk cId="1647113475" sldId="918"/>
            <ac:spMk id="69" creationId="{87B427BF-8035-C041-8C29-85D67360743A}"/>
          </ac:spMkLst>
        </pc:spChg>
        <pc:spChg chg="mod">
          <ac:chgData name="Fabio Leite" userId="558e1856aadaa8b5" providerId="LiveId" clId="{4175C2C4-CB3B-E342-89B6-0E1595EB79E2}" dt="2019-10-17T18:43:46.125" v="41" actId="20577"/>
          <ac:spMkLst>
            <pc:docMk/>
            <pc:sldMk cId="1647113475" sldId="918"/>
            <ac:spMk id="70" creationId="{94696ACF-A693-FD46-AFE8-258760B8AAD0}"/>
          </ac:spMkLst>
        </pc:spChg>
        <pc:spChg chg="mod">
          <ac:chgData name="Fabio Leite" userId="558e1856aadaa8b5" providerId="LiveId" clId="{4175C2C4-CB3B-E342-89B6-0E1595EB79E2}" dt="2019-10-17T18:44:29.981" v="53" actId="14100"/>
          <ac:spMkLst>
            <pc:docMk/>
            <pc:sldMk cId="1647113475" sldId="918"/>
            <ac:spMk id="71" creationId="{42DF01E8-8D10-704D-9DAD-9E6789C56030}"/>
          </ac:spMkLst>
        </pc:spChg>
        <pc:spChg chg="mod">
          <ac:chgData name="Fabio Leite" userId="558e1856aadaa8b5" providerId="LiveId" clId="{4175C2C4-CB3B-E342-89B6-0E1595EB79E2}" dt="2019-10-17T18:42:40.023" v="34" actId="1038"/>
          <ac:spMkLst>
            <pc:docMk/>
            <pc:sldMk cId="1647113475" sldId="918"/>
            <ac:spMk id="72" creationId="{A328AD15-21B2-FC4B-800C-10C7818D3E6E}"/>
          </ac:spMkLst>
        </pc:spChg>
        <pc:spChg chg="mod">
          <ac:chgData name="Fabio Leite" userId="558e1856aadaa8b5" providerId="LiveId" clId="{4175C2C4-CB3B-E342-89B6-0E1595EB79E2}" dt="2019-10-17T18:44:40.346" v="54" actId="1076"/>
          <ac:spMkLst>
            <pc:docMk/>
            <pc:sldMk cId="1647113475" sldId="918"/>
            <ac:spMk id="93" creationId="{99E18BCB-C426-5641-A0F4-543AE7E99ECD}"/>
          </ac:spMkLst>
        </pc:spChg>
        <pc:spChg chg="mod">
          <ac:chgData name="Fabio Leite" userId="558e1856aadaa8b5" providerId="LiveId" clId="{4175C2C4-CB3B-E342-89B6-0E1595EB79E2}" dt="2019-10-17T18:44:44.061" v="55" actId="1076"/>
          <ac:spMkLst>
            <pc:docMk/>
            <pc:sldMk cId="1647113475" sldId="918"/>
            <ac:spMk id="95" creationId="{17776968-46CA-AA46-9F5C-4AFCBEEB2A53}"/>
          </ac:spMkLst>
        </pc:spChg>
        <pc:spChg chg="del">
          <ac:chgData name="Fabio Leite" userId="558e1856aadaa8b5" providerId="LiveId" clId="{4175C2C4-CB3B-E342-89B6-0E1595EB79E2}" dt="2019-10-17T18:41:40.265" v="17" actId="478"/>
          <ac:spMkLst>
            <pc:docMk/>
            <pc:sldMk cId="1647113475" sldId="918"/>
            <ac:spMk id="127" creationId="{50EF7A25-B497-AE40-93A9-C564B924CC8B}"/>
          </ac:spMkLst>
        </pc:spChg>
        <pc:spChg chg="mod">
          <ac:chgData name="Fabio Leite" userId="558e1856aadaa8b5" providerId="LiveId" clId="{4175C2C4-CB3B-E342-89B6-0E1595EB79E2}" dt="2019-10-17T18:41:46.094" v="20" actId="1076"/>
          <ac:spMkLst>
            <pc:docMk/>
            <pc:sldMk cId="1647113475" sldId="918"/>
            <ac:spMk id="130" creationId="{AE70A8E5-4D20-3349-8A08-0E1B7A915BA2}"/>
          </ac:spMkLst>
        </pc:spChg>
        <pc:spChg chg="del mod">
          <ac:chgData name="Fabio Leite" userId="558e1856aadaa8b5" providerId="LiveId" clId="{4175C2C4-CB3B-E342-89B6-0E1595EB79E2}" dt="2019-10-17T18:41:17.517" v="6" actId="478"/>
          <ac:spMkLst>
            <pc:docMk/>
            <pc:sldMk cId="1647113475" sldId="918"/>
            <ac:spMk id="134" creationId="{6A3C8ABE-1B90-E949-B0FC-0AFF3498BB0E}"/>
          </ac:spMkLst>
        </pc:spChg>
        <pc:spChg chg="del">
          <ac:chgData name="Fabio Leite" userId="558e1856aadaa8b5" providerId="LiveId" clId="{4175C2C4-CB3B-E342-89B6-0E1595EB79E2}" dt="2019-10-17T18:41:19.415" v="7" actId="478"/>
          <ac:spMkLst>
            <pc:docMk/>
            <pc:sldMk cId="1647113475" sldId="918"/>
            <ac:spMk id="135" creationId="{6959E731-68EB-4A4C-BDFF-B467B6E8518A}"/>
          </ac:spMkLst>
        </pc:spChg>
        <pc:spChg chg="del">
          <ac:chgData name="Fabio Leite" userId="558e1856aadaa8b5" providerId="LiveId" clId="{4175C2C4-CB3B-E342-89B6-0E1595EB79E2}" dt="2019-10-17T18:41:24.956" v="9" actId="478"/>
          <ac:spMkLst>
            <pc:docMk/>
            <pc:sldMk cId="1647113475" sldId="918"/>
            <ac:spMk id="136" creationId="{C5600FFD-F102-FC47-AA01-780CD1A6D78B}"/>
          </ac:spMkLst>
        </pc:spChg>
        <pc:spChg chg="del">
          <ac:chgData name="Fabio Leite" userId="558e1856aadaa8b5" providerId="LiveId" clId="{4175C2C4-CB3B-E342-89B6-0E1595EB79E2}" dt="2019-10-17T18:41:22.609" v="8" actId="478"/>
          <ac:spMkLst>
            <pc:docMk/>
            <pc:sldMk cId="1647113475" sldId="918"/>
            <ac:spMk id="137" creationId="{FEDE557C-5209-B04C-B825-5C24C27A4B18}"/>
          </ac:spMkLst>
        </pc:spChg>
        <pc:spChg chg="del">
          <ac:chgData name="Fabio Leite" userId="558e1856aadaa8b5" providerId="LiveId" clId="{4175C2C4-CB3B-E342-89B6-0E1595EB79E2}" dt="2019-10-17T18:41:26.822" v="10" actId="478"/>
          <ac:spMkLst>
            <pc:docMk/>
            <pc:sldMk cId="1647113475" sldId="918"/>
            <ac:spMk id="138" creationId="{B82B6B6A-BF17-B642-A54B-CE1EC62FAC21}"/>
          </ac:spMkLst>
        </pc:spChg>
        <pc:spChg chg="del">
          <ac:chgData name="Fabio Leite" userId="558e1856aadaa8b5" providerId="LiveId" clId="{4175C2C4-CB3B-E342-89B6-0E1595EB79E2}" dt="2019-10-17T18:41:29.902" v="11" actId="478"/>
          <ac:spMkLst>
            <pc:docMk/>
            <pc:sldMk cId="1647113475" sldId="918"/>
            <ac:spMk id="139" creationId="{E266BE09-264D-BF40-93CA-39BD027D1C58}"/>
          </ac:spMkLst>
        </pc:spChg>
        <pc:spChg chg="mod">
          <ac:chgData name="Fabio Leite" userId="558e1856aadaa8b5" providerId="LiveId" clId="{4175C2C4-CB3B-E342-89B6-0E1595EB79E2}" dt="2019-10-17T18:43:03.991" v="35" actId="1076"/>
          <ac:spMkLst>
            <pc:docMk/>
            <pc:sldMk cId="1647113475" sldId="918"/>
            <ac:spMk id="150" creationId="{76D10CE5-EC94-234F-9991-E32BC714F248}"/>
          </ac:spMkLst>
        </pc:spChg>
        <pc:spChg chg="del">
          <ac:chgData name="Fabio Leite" userId="558e1856aadaa8b5" providerId="LiveId" clId="{4175C2C4-CB3B-E342-89B6-0E1595EB79E2}" dt="2019-10-17T18:42:04.684" v="28" actId="478"/>
          <ac:spMkLst>
            <pc:docMk/>
            <pc:sldMk cId="1647113475" sldId="918"/>
            <ac:spMk id="156" creationId="{38ADCC56-DAD2-0149-8D81-A9BA16EA7AED}"/>
          </ac:spMkLst>
        </pc:spChg>
        <pc:spChg chg="del">
          <ac:chgData name="Fabio Leite" userId="558e1856aadaa8b5" providerId="LiveId" clId="{4175C2C4-CB3B-E342-89B6-0E1595EB79E2}" dt="2019-10-17T18:41:38.485" v="16" actId="478"/>
          <ac:spMkLst>
            <pc:docMk/>
            <pc:sldMk cId="1647113475" sldId="918"/>
            <ac:spMk id="176" creationId="{BC2C14BF-9F00-4749-B74D-9E8BF8DFE643}"/>
          </ac:spMkLst>
        </pc:spChg>
        <pc:spChg chg="del">
          <ac:chgData name="Fabio Leite" userId="558e1856aadaa8b5" providerId="LiveId" clId="{4175C2C4-CB3B-E342-89B6-0E1595EB79E2}" dt="2019-10-17T18:41:36.500" v="15" actId="478"/>
          <ac:spMkLst>
            <pc:docMk/>
            <pc:sldMk cId="1647113475" sldId="918"/>
            <ac:spMk id="177" creationId="{47FC37F6-D39A-0341-9FA0-5DEF58828090}"/>
          </ac:spMkLst>
        </pc:spChg>
        <pc:spChg chg="del">
          <ac:chgData name="Fabio Leite" userId="558e1856aadaa8b5" providerId="LiveId" clId="{4175C2C4-CB3B-E342-89B6-0E1595EB79E2}" dt="2019-10-17T18:41:08.520" v="1" actId="478"/>
          <ac:spMkLst>
            <pc:docMk/>
            <pc:sldMk cId="1647113475" sldId="918"/>
            <ac:spMk id="188" creationId="{996D3634-4F04-4C4A-A30C-2CECB595E88F}"/>
          </ac:spMkLst>
        </pc:spChg>
        <pc:spChg chg="del">
          <ac:chgData name="Fabio Leite" userId="558e1856aadaa8b5" providerId="LiveId" clId="{4175C2C4-CB3B-E342-89B6-0E1595EB79E2}" dt="2019-10-17T18:41:50.758" v="21" actId="478"/>
          <ac:spMkLst>
            <pc:docMk/>
            <pc:sldMk cId="1647113475" sldId="918"/>
            <ac:spMk id="191" creationId="{7BF68DE1-7A08-F04B-8C78-4D7F105E9DF6}"/>
          </ac:spMkLst>
        </pc:spChg>
        <pc:spChg chg="del">
          <ac:chgData name="Fabio Leite" userId="558e1856aadaa8b5" providerId="LiveId" clId="{4175C2C4-CB3B-E342-89B6-0E1595EB79E2}" dt="2019-10-17T18:41:54.660" v="23" actId="478"/>
          <ac:spMkLst>
            <pc:docMk/>
            <pc:sldMk cId="1647113475" sldId="918"/>
            <ac:spMk id="193" creationId="{F85A86B5-DC3B-6843-A796-055720D60E9D}"/>
          </ac:spMkLst>
        </pc:spChg>
        <pc:picChg chg="del">
          <ac:chgData name="Fabio Leite" userId="558e1856aadaa8b5" providerId="LiveId" clId="{4175C2C4-CB3B-E342-89B6-0E1595EB79E2}" dt="2019-10-17T18:41:33.162" v="12" actId="478"/>
          <ac:picMkLst>
            <pc:docMk/>
            <pc:sldMk cId="1647113475" sldId="918"/>
            <ac:picMk id="120" creationId="{1D50BAF3-7643-2848-A4EF-37D4175DF307}"/>
          </ac:picMkLst>
        </pc:picChg>
        <pc:picChg chg="del">
          <ac:chgData name="Fabio Leite" userId="558e1856aadaa8b5" providerId="LiveId" clId="{4175C2C4-CB3B-E342-89B6-0E1595EB79E2}" dt="2019-10-17T18:41:33.815" v="13" actId="478"/>
          <ac:picMkLst>
            <pc:docMk/>
            <pc:sldMk cId="1647113475" sldId="918"/>
            <ac:picMk id="164" creationId="{632CE9D2-3D4C-414E-8AA4-8ABF94D97A47}"/>
          </ac:picMkLst>
        </pc:picChg>
        <pc:picChg chg="del">
          <ac:chgData name="Fabio Leite" userId="558e1856aadaa8b5" providerId="LiveId" clId="{4175C2C4-CB3B-E342-89B6-0E1595EB79E2}" dt="2019-10-17T18:41:34.589" v="14" actId="478"/>
          <ac:picMkLst>
            <pc:docMk/>
            <pc:sldMk cId="1647113475" sldId="918"/>
            <ac:picMk id="165" creationId="{B8161534-DEF9-974C-86D9-3301F0EB94EE}"/>
          </ac:picMkLst>
        </pc:picChg>
        <pc:picChg chg="del">
          <ac:chgData name="Fabio Leite" userId="558e1856aadaa8b5" providerId="LiveId" clId="{4175C2C4-CB3B-E342-89B6-0E1595EB79E2}" dt="2019-10-17T18:41:41.975" v="19" actId="478"/>
          <ac:picMkLst>
            <pc:docMk/>
            <pc:sldMk cId="1647113475" sldId="918"/>
            <ac:picMk id="166" creationId="{50356D6A-A5A2-FD4C-8653-4F875C67C30C}"/>
          </ac:picMkLst>
        </pc:picChg>
        <pc:picChg chg="del">
          <ac:chgData name="Fabio Leite" userId="558e1856aadaa8b5" providerId="LiveId" clId="{4175C2C4-CB3B-E342-89B6-0E1595EB79E2}" dt="2019-10-17T18:41:58.327" v="26" actId="478"/>
          <ac:picMkLst>
            <pc:docMk/>
            <pc:sldMk cId="1647113475" sldId="918"/>
            <ac:picMk id="168" creationId="{5DEF058D-EAC4-0C41-9B41-3BF0A22AA2DE}"/>
          </ac:picMkLst>
        </pc:picChg>
        <pc:picChg chg="del">
          <ac:chgData name="Fabio Leite" userId="558e1856aadaa8b5" providerId="LiveId" clId="{4175C2C4-CB3B-E342-89B6-0E1595EB79E2}" dt="2019-10-17T18:41:57.586" v="25" actId="478"/>
          <ac:picMkLst>
            <pc:docMk/>
            <pc:sldMk cId="1647113475" sldId="918"/>
            <ac:picMk id="169" creationId="{A836052A-2D2E-ED4D-8D16-EFD3180DEE1F}"/>
          </ac:picMkLst>
        </pc:picChg>
        <pc:picChg chg="del">
          <ac:chgData name="Fabio Leite" userId="558e1856aadaa8b5" providerId="LiveId" clId="{4175C2C4-CB3B-E342-89B6-0E1595EB79E2}" dt="2019-10-17T18:41:11.495" v="3" actId="478"/>
          <ac:picMkLst>
            <pc:docMk/>
            <pc:sldMk cId="1647113475" sldId="918"/>
            <ac:picMk id="171" creationId="{694374E3-26FD-BD48-86F0-E3645A1FAF0B}"/>
          </ac:picMkLst>
        </pc:picChg>
        <pc:picChg chg="del">
          <ac:chgData name="Fabio Leite" userId="558e1856aadaa8b5" providerId="LiveId" clId="{4175C2C4-CB3B-E342-89B6-0E1595EB79E2}" dt="2019-10-17T18:41:12.119" v="4" actId="478"/>
          <ac:picMkLst>
            <pc:docMk/>
            <pc:sldMk cId="1647113475" sldId="918"/>
            <ac:picMk id="173" creationId="{4231366A-165F-8741-8897-F190C752FA0E}"/>
          </ac:picMkLst>
        </pc:picChg>
        <pc:picChg chg="del">
          <ac:chgData name="Fabio Leite" userId="558e1856aadaa8b5" providerId="LiveId" clId="{4175C2C4-CB3B-E342-89B6-0E1595EB79E2}" dt="2019-10-17T18:41:41.093" v="18" actId="478"/>
          <ac:picMkLst>
            <pc:docMk/>
            <pc:sldMk cId="1647113475" sldId="918"/>
            <ac:picMk id="180" creationId="{43E689B0-EE35-FB42-BC7E-B6F5737CD732}"/>
          </ac:picMkLst>
        </pc:picChg>
        <pc:cxnChg chg="del mod">
          <ac:chgData name="Fabio Leite" userId="558e1856aadaa8b5" providerId="LiveId" clId="{4175C2C4-CB3B-E342-89B6-0E1595EB79E2}" dt="2019-10-17T18:41:10.517" v="2" actId="478"/>
          <ac:cxnSpMkLst>
            <pc:docMk/>
            <pc:sldMk cId="1647113475" sldId="918"/>
            <ac:cxnSpMk id="50" creationId="{3CE00D05-2CB2-9F45-B8C4-DE5F653054C5}"/>
          </ac:cxnSpMkLst>
        </pc:cxnChg>
        <pc:cxnChg chg="mod">
          <ac:chgData name="Fabio Leite" userId="558e1856aadaa8b5" providerId="LiveId" clId="{4175C2C4-CB3B-E342-89B6-0E1595EB79E2}" dt="2019-10-17T18:41:38.485" v="16" actId="478"/>
          <ac:cxnSpMkLst>
            <pc:docMk/>
            <pc:sldMk cId="1647113475" sldId="918"/>
            <ac:cxnSpMk id="80" creationId="{20295D49-C915-1646-92C1-A0449E520E57}"/>
          </ac:cxnSpMkLst>
        </pc:cxnChg>
        <pc:cxnChg chg="del mod">
          <ac:chgData name="Fabio Leite" userId="558e1856aadaa8b5" providerId="LiveId" clId="{4175C2C4-CB3B-E342-89B6-0E1595EB79E2}" dt="2019-10-17T18:41:52.369" v="22" actId="478"/>
          <ac:cxnSpMkLst>
            <pc:docMk/>
            <pc:sldMk cId="1647113475" sldId="918"/>
            <ac:cxnSpMk id="192" creationId="{73ABF072-4C1F-C040-A0CF-45303F81481C}"/>
          </ac:cxnSpMkLst>
        </pc:cxnChg>
        <pc:cxnChg chg="del mod">
          <ac:chgData name="Fabio Leite" userId="558e1856aadaa8b5" providerId="LiveId" clId="{4175C2C4-CB3B-E342-89B6-0E1595EB79E2}" dt="2019-10-17T18:41:55.393" v="24" actId="478"/>
          <ac:cxnSpMkLst>
            <pc:docMk/>
            <pc:sldMk cId="1647113475" sldId="918"/>
            <ac:cxnSpMk id="194" creationId="{D3C50E1F-8392-7A40-9A69-4C9EED4BA9BD}"/>
          </ac:cxnSpMkLst>
        </pc:cxnChg>
      </pc:sldChg>
      <pc:sldChg chg="addSp delSp modSp add del">
        <pc:chgData name="Fabio Leite" userId="558e1856aadaa8b5" providerId="LiveId" clId="{4175C2C4-CB3B-E342-89B6-0E1595EB79E2}" dt="2019-10-29T22:37:35.950" v="289" actId="2696"/>
        <pc:sldMkLst>
          <pc:docMk/>
          <pc:sldMk cId="2601903938" sldId="919"/>
        </pc:sldMkLst>
        <pc:spChg chg="del mod">
          <ac:chgData name="Fabio Leite" userId="558e1856aadaa8b5" providerId="LiveId" clId="{4175C2C4-CB3B-E342-89B6-0E1595EB79E2}" dt="2019-10-17T18:56:00.011" v="215" actId="478"/>
          <ac:spMkLst>
            <pc:docMk/>
            <pc:sldMk cId="2601903938" sldId="919"/>
            <ac:spMk id="3" creationId="{ECBE4072-6409-7043-A956-5DCF1A2B439C}"/>
          </ac:spMkLst>
        </pc:spChg>
        <pc:spChg chg="add del mod">
          <ac:chgData name="Fabio Leite" userId="558e1856aadaa8b5" providerId="LiveId" clId="{4175C2C4-CB3B-E342-89B6-0E1595EB79E2}" dt="2019-10-17T18:56:05.456" v="217" actId="478"/>
          <ac:spMkLst>
            <pc:docMk/>
            <pc:sldMk cId="2601903938" sldId="919"/>
            <ac:spMk id="4" creationId="{14DB24FA-391C-F44F-82B4-7BFF6FC64864}"/>
          </ac:spMkLst>
        </pc:spChg>
        <pc:spChg chg="add del mod">
          <ac:chgData name="Fabio Leite" userId="558e1856aadaa8b5" providerId="LiveId" clId="{4175C2C4-CB3B-E342-89B6-0E1595EB79E2}" dt="2019-10-17T18:56:23.661" v="219" actId="478"/>
          <ac:spMkLst>
            <pc:docMk/>
            <pc:sldMk cId="2601903938" sldId="919"/>
            <ac:spMk id="5" creationId="{20FC20E8-F3AE-484B-98B9-D3B35ADE435A}"/>
          </ac:spMkLst>
        </pc:spChg>
        <pc:spChg chg="add del mod">
          <ac:chgData name="Fabio Leite" userId="558e1856aadaa8b5" providerId="LiveId" clId="{4175C2C4-CB3B-E342-89B6-0E1595EB79E2}" dt="2019-10-17T18:56:36.170" v="222" actId="478"/>
          <ac:spMkLst>
            <pc:docMk/>
            <pc:sldMk cId="2601903938" sldId="919"/>
            <ac:spMk id="6" creationId="{A08A9BF4-C797-F848-A614-275B2723756C}"/>
          </ac:spMkLst>
        </pc:spChg>
        <pc:graphicFrameChg chg="mod modGraphic">
          <ac:chgData name="Fabio Leite" userId="558e1856aadaa8b5" providerId="LiveId" clId="{4175C2C4-CB3B-E342-89B6-0E1595EB79E2}" dt="2019-10-17T19:30:57.798" v="242" actId="255"/>
          <ac:graphicFrameMkLst>
            <pc:docMk/>
            <pc:sldMk cId="2601903938" sldId="919"/>
            <ac:graphicFrameMk id="2" creationId="{00000000-0000-0000-0000-000000000000}"/>
          </ac:graphicFrameMkLst>
        </pc:graphicFrameChg>
      </pc:sldChg>
      <pc:sldChg chg="addSp delSp modSp add del">
        <pc:chgData name="Fabio Leite" userId="558e1856aadaa8b5" providerId="LiveId" clId="{4175C2C4-CB3B-E342-89B6-0E1595EB79E2}" dt="2019-10-29T22:37:26.270" v="288" actId="2696"/>
        <pc:sldMkLst>
          <pc:docMk/>
          <pc:sldMk cId="139323021" sldId="920"/>
        </pc:sldMkLst>
        <pc:spChg chg="add mod">
          <ac:chgData name="Fabio Leite" userId="558e1856aadaa8b5" providerId="LiveId" clId="{4175C2C4-CB3B-E342-89B6-0E1595EB79E2}" dt="2019-10-25T17:21:25.374" v="248" actId="1076"/>
          <ac:spMkLst>
            <pc:docMk/>
            <pc:sldMk cId="139323021" sldId="920"/>
            <ac:spMk id="2" creationId="{C9F91FCE-0EB7-744A-AA50-590A239D7128}"/>
          </ac:spMkLst>
        </pc:spChg>
        <pc:spChg chg="add mod">
          <ac:chgData name="Fabio Leite" userId="558e1856aadaa8b5" providerId="LiveId" clId="{4175C2C4-CB3B-E342-89B6-0E1595EB79E2}" dt="2019-10-25T17:22:05.105" v="257" actId="1076"/>
          <ac:spMkLst>
            <pc:docMk/>
            <pc:sldMk cId="139323021" sldId="920"/>
            <ac:spMk id="3" creationId="{46E9FA67-4CC7-EC4B-A9C8-0ACDB2E81999}"/>
          </ac:spMkLst>
        </pc:spChg>
        <pc:spChg chg="add del mod">
          <ac:chgData name="Fabio Leite" userId="558e1856aadaa8b5" providerId="LiveId" clId="{4175C2C4-CB3B-E342-89B6-0E1595EB79E2}" dt="2019-10-25T17:22:28.687" v="263"/>
          <ac:spMkLst>
            <pc:docMk/>
            <pc:sldMk cId="139323021" sldId="920"/>
            <ac:spMk id="6" creationId="{CC932F0B-E95E-1C44-983E-E4E9B4399221}"/>
          </ac:spMkLst>
        </pc:spChg>
        <pc:spChg chg="add del mod">
          <ac:chgData name="Fabio Leite" userId="558e1856aadaa8b5" providerId="LiveId" clId="{4175C2C4-CB3B-E342-89B6-0E1595EB79E2}" dt="2019-10-25T17:22:57.162" v="268"/>
          <ac:spMkLst>
            <pc:docMk/>
            <pc:sldMk cId="139323021" sldId="920"/>
            <ac:spMk id="8" creationId="{CC5B6D33-59D2-EA4B-9D43-FAB6A2212AD4}"/>
          </ac:spMkLst>
        </pc:spChg>
        <pc:cxnChg chg="add mod">
          <ac:chgData name="Fabio Leite" userId="558e1856aadaa8b5" providerId="LiveId" clId="{4175C2C4-CB3B-E342-89B6-0E1595EB79E2}" dt="2019-10-25T17:22:50.726" v="265" actId="14100"/>
          <ac:cxnSpMkLst>
            <pc:docMk/>
            <pc:sldMk cId="139323021" sldId="920"/>
            <ac:cxnSpMk id="5" creationId="{0B6B5883-69F7-9E43-A28E-070BA27B3849}"/>
          </ac:cxnSpMkLst>
        </pc:cxnChg>
        <pc:cxnChg chg="add mod">
          <ac:chgData name="Fabio Leite" userId="558e1856aadaa8b5" providerId="LiveId" clId="{4175C2C4-CB3B-E342-89B6-0E1595EB79E2}" dt="2019-10-25T17:23:18" v="270" actId="208"/>
          <ac:cxnSpMkLst>
            <pc:docMk/>
            <pc:sldMk cId="139323021" sldId="920"/>
            <ac:cxnSpMk id="10" creationId="{297B016F-2F44-3E4E-B612-B7530D679A6F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6" y="9723439"/>
            <a:ext cx="3076575" cy="51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pPr>
              <a:defRPr/>
            </a:pPr>
            <a:fld id="{9CACA21F-67C4-438E-A87D-D4FED760B66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597984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6575" cy="51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defTabSz="990600">
              <a:defRPr sz="1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6" y="0"/>
            <a:ext cx="3076575" cy="51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pPr>
              <a:defRPr/>
            </a:pPr>
            <a:fld id="{07CBA473-1AE1-44DD-BD27-7FA1865CBAE0}" type="datetimeFigureOut">
              <a:rPr lang="pt-BR"/>
              <a:pPr>
                <a:defRPr/>
              </a:pPr>
              <a:t>09/11/2019</a:t>
            </a:fld>
            <a:endParaRPr lang="pt-BR"/>
          </a:p>
        </p:txBody>
      </p:sp>
      <p:sp>
        <p:nvSpPr>
          <p:cNvPr id="1167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4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96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3439"/>
            <a:ext cx="3076575" cy="51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defTabSz="990600">
              <a:defRPr sz="1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96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6" y="9723439"/>
            <a:ext cx="3076575" cy="51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pPr>
              <a:defRPr/>
            </a:pPr>
            <a:fld id="{7AE7E903-F283-44C0-A5DF-0D2A6FB198A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34685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E7E903-F283-44C0-A5DF-0D2A6FB198A2}" type="slidenum">
              <a:rPr lang="pt-BR" smtClean="0"/>
              <a:pPr>
                <a:defRPr/>
              </a:pPr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8350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E7E903-F283-44C0-A5DF-0D2A6FB198A2}" type="slidenum">
              <a:rPr lang="pt-BR" smtClean="0"/>
              <a:pPr>
                <a:defRPr/>
              </a:pPr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3932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C8109-8213-4402-9FA5-5453D6C33AA2}" type="slidenum">
              <a:rPr lang="pt-BR" smtClean="0">
                <a:solidFill>
                  <a:prstClr val="black"/>
                </a:solidFill>
              </a:rPr>
              <a:pPr/>
              <a:t>4</a:t>
            </a:fld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499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C8109-8213-4402-9FA5-5453D6C33AA2}" type="slidenum">
              <a:rPr lang="pt-BR" smtClean="0">
                <a:solidFill>
                  <a:prstClr val="black"/>
                </a:solidFill>
              </a:rPr>
              <a:pPr/>
              <a:t>5</a:t>
            </a:fld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036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E7E903-F283-44C0-A5DF-0D2A6FB198A2}" type="slidenum">
              <a:rPr lang="pt-BR" smtClean="0"/>
              <a:pPr>
                <a:defRPr/>
              </a:pPr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7094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9064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6"/>
          <p:cNvSpPr txBox="1"/>
          <p:nvPr/>
        </p:nvSpPr>
        <p:spPr>
          <a:xfrm>
            <a:off x="8004812" y="6510536"/>
            <a:ext cx="10209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rgbClr val="FFFFFF">
                    <a:lumMod val="65000"/>
                  </a:srgbClr>
                </a:solidFill>
                <a:latin typeface="Arial"/>
              </a:rPr>
              <a:t>Slide. </a:t>
            </a:r>
            <a:fld id="{22802B07-DFF7-44C3-B6DA-92B81E7611AD}" type="slidenum">
              <a:rPr lang="en-US" sz="900" smtClean="0">
                <a:solidFill>
                  <a:srgbClr val="FFFFFF">
                    <a:lumMod val="65000"/>
                  </a:srgbClr>
                </a:solidFill>
                <a:latin typeface="Arial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sz="900" dirty="0">
              <a:solidFill>
                <a:srgbClr val="FFFFFF">
                  <a:lumMod val="65000"/>
                </a:srgbClr>
              </a:solidFill>
              <a:latin typeface="Arial"/>
            </a:endParaRPr>
          </a:p>
        </p:txBody>
      </p:sp>
      <p:sp>
        <p:nvSpPr>
          <p:cNvPr id="15" name="TextBox 16"/>
          <p:cNvSpPr txBox="1"/>
          <p:nvPr userDrawn="1"/>
        </p:nvSpPr>
        <p:spPr>
          <a:xfrm>
            <a:off x="8004812" y="6510536"/>
            <a:ext cx="10209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rgbClr val="FFFFFF">
                    <a:lumMod val="65000"/>
                  </a:srgbClr>
                </a:solidFill>
                <a:latin typeface="Arial"/>
              </a:rPr>
              <a:t>Slide. </a:t>
            </a:r>
            <a:fld id="{22802B07-DFF7-44C3-B6DA-92B81E7611AD}" type="slidenum">
              <a:rPr lang="en-US" sz="900" smtClean="0">
                <a:solidFill>
                  <a:srgbClr val="FFFFFF">
                    <a:lumMod val="65000"/>
                  </a:srgbClr>
                </a:solidFill>
                <a:latin typeface="Arial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sz="900" dirty="0">
              <a:solidFill>
                <a:srgbClr val="FFFFFF">
                  <a:lumMod val="65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7092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Franklin Gothic Medium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Franklin Gothic Medium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Franklin Gothic Medium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Franklin Gothic Medium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Franklin Gothic Medium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Franklin Gothic Medium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Franklin Gothic Medium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Franklin Gothic Medium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ço Reservado para Conteúdo 2"/>
          <p:cNvSpPr>
            <a:spLocks noGrp="1"/>
          </p:cNvSpPr>
          <p:nvPr>
            <p:ph idx="4294967295"/>
          </p:nvPr>
        </p:nvSpPr>
        <p:spPr bwMode="auto">
          <a:xfrm>
            <a:off x="248817" y="1329904"/>
            <a:ext cx="8757207" cy="188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just">
              <a:buNone/>
            </a:pPr>
            <a:r>
              <a:rPr lang="pt-BR" altLang="pt-BR" sz="1400" dirty="0">
                <a:ea typeface="Bodoni Ornaments" pitchFamily="2" charset="0"/>
                <a:cs typeface="Consolas" panose="020B0609020204030204" pitchFamily="49" charset="0"/>
              </a:rPr>
              <a:t>O ambiente proposto é uma rede Campus (CAN) com a seguinte distribuição:</a:t>
            </a:r>
          </a:p>
          <a:p>
            <a:pPr marL="457200" lvl="1" indent="0" algn="just">
              <a:buNone/>
            </a:pPr>
            <a:r>
              <a:rPr lang="pt-BR" altLang="pt-BR" sz="1400" dirty="0">
                <a:ea typeface="Bodoni Ornaments" pitchFamily="2" charset="0"/>
                <a:cs typeface="Consolas" panose="020B0609020204030204" pitchFamily="49" charset="0"/>
              </a:rPr>
              <a:t>01 prédio administrativo de seis </a:t>
            </a:r>
            <a:r>
              <a:rPr lang="pt-BR" altLang="pt-BR" sz="1400" dirty="0">
                <a:solidFill>
                  <a:srgbClr val="FF0000"/>
                </a:solidFill>
                <a:ea typeface="Bodoni Ornaments" pitchFamily="2" charset="0"/>
                <a:cs typeface="Consolas" panose="020B0609020204030204" pitchFamily="49" charset="0"/>
              </a:rPr>
              <a:t>pavimentos</a:t>
            </a:r>
            <a:r>
              <a:rPr lang="pt-BR" altLang="pt-BR" sz="1400" dirty="0">
                <a:ea typeface="Bodoni Ornaments" pitchFamily="2" charset="0"/>
                <a:cs typeface="Consolas" panose="020B0609020204030204" pitchFamily="49" charset="0"/>
              </a:rPr>
              <a:t> (local 1);</a:t>
            </a:r>
          </a:p>
          <a:p>
            <a:pPr marL="457200" lvl="1" indent="0" algn="just">
              <a:buNone/>
            </a:pPr>
            <a:r>
              <a:rPr lang="pt-BR" altLang="pt-BR" sz="1400" dirty="0">
                <a:ea typeface="Bodoni Ornaments" pitchFamily="2" charset="0"/>
                <a:cs typeface="Consolas" panose="020B0609020204030204" pitchFamily="49" charset="0"/>
              </a:rPr>
              <a:t>01 galpão de fábrica (local 2);</a:t>
            </a:r>
          </a:p>
          <a:p>
            <a:pPr marL="457200" lvl="1" indent="0" algn="just">
              <a:buNone/>
            </a:pPr>
            <a:r>
              <a:rPr lang="pt-BR" altLang="pt-BR" sz="1400" dirty="0">
                <a:ea typeface="Bodoni Ornaments" pitchFamily="2" charset="0"/>
                <a:cs typeface="Consolas" panose="020B0609020204030204" pitchFamily="49" charset="0"/>
              </a:rPr>
              <a:t>01 depósito (local 3);</a:t>
            </a:r>
          </a:p>
          <a:p>
            <a:pPr marL="457200" lvl="1" indent="0" algn="just">
              <a:buNone/>
            </a:pPr>
            <a:r>
              <a:rPr lang="pt-BR" altLang="pt-BR" sz="1400" dirty="0">
                <a:ea typeface="Bodoni Ornaments" pitchFamily="2" charset="0"/>
                <a:cs typeface="Consolas" panose="020B0609020204030204" pitchFamily="49" charset="0"/>
              </a:rPr>
              <a:t>01 portaria (Local 4).</a:t>
            </a:r>
          </a:p>
          <a:p>
            <a:pPr marL="0" indent="0" algn="just">
              <a:buNone/>
            </a:pPr>
            <a:r>
              <a:rPr lang="pt-BR" altLang="pt-BR" sz="1400" dirty="0">
                <a:ea typeface="Bodoni Ornaments" pitchFamily="2" charset="0"/>
                <a:cs typeface="Consolas" panose="020B0609020204030204" pitchFamily="49" charset="0"/>
              </a:rPr>
              <a:t>Todos os prédios devem ser interligados por fibra óptica, e o</a:t>
            </a:r>
            <a:r>
              <a:rPr lang="en-US" altLang="pt-BR" sz="1400" dirty="0">
                <a:ea typeface="Bodoni Ornaments" pitchFamily="2" charset="0"/>
                <a:cs typeface="Consolas" panose="020B0609020204030204" pitchFamily="49" charset="0"/>
              </a:rPr>
              <a:t>s </a:t>
            </a:r>
            <a:r>
              <a:rPr lang="pt-BR" altLang="pt-BR" sz="1400" dirty="0">
                <a:ea typeface="Bodoni Ornaments" pitchFamily="2" charset="0"/>
                <a:cs typeface="Consolas" panose="020B0609020204030204" pitchFamily="49" charset="0"/>
              </a:rPr>
              <a:t>cabos</a:t>
            </a:r>
            <a:r>
              <a:rPr lang="en-US" altLang="pt-BR" sz="1400" dirty="0">
                <a:ea typeface="Bodoni Ornaments" pitchFamily="2" charset="0"/>
                <a:cs typeface="Consolas" panose="020B0609020204030204" pitchFamily="49" charset="0"/>
              </a:rPr>
              <a:t> </a:t>
            </a:r>
            <a:r>
              <a:rPr lang="en-US" altLang="pt-BR" sz="1400" dirty="0" err="1">
                <a:ea typeface="Bodoni Ornaments" pitchFamily="2" charset="0"/>
                <a:cs typeface="Consolas" panose="020B0609020204030204" pitchFamily="49" charset="0"/>
              </a:rPr>
              <a:t>serão</a:t>
            </a:r>
            <a:r>
              <a:rPr lang="en-US" altLang="pt-BR" sz="1400" dirty="0">
                <a:ea typeface="Bodoni Ornaments" pitchFamily="2" charset="0"/>
                <a:cs typeface="Consolas" panose="020B0609020204030204" pitchFamily="49" charset="0"/>
              </a:rPr>
              <a:t> </a:t>
            </a:r>
            <a:r>
              <a:rPr lang="en-US" altLang="pt-BR" sz="1400" dirty="0" err="1">
                <a:ea typeface="Bodoni Ornaments" pitchFamily="2" charset="0"/>
                <a:cs typeface="Consolas" panose="020B0609020204030204" pitchFamily="49" charset="0"/>
              </a:rPr>
              <a:t>fornecidos</a:t>
            </a:r>
            <a:r>
              <a:rPr lang="en-US" altLang="pt-BR" sz="1400" dirty="0">
                <a:ea typeface="Bodoni Ornaments" pitchFamily="2" charset="0"/>
                <a:cs typeface="Consolas" panose="020B0609020204030204" pitchFamily="49" charset="0"/>
              </a:rPr>
              <a:t> </a:t>
            </a:r>
            <a:r>
              <a:rPr lang="en-US" altLang="pt-BR" sz="1400" dirty="0" err="1">
                <a:ea typeface="Bodoni Ornaments" pitchFamily="2" charset="0"/>
                <a:cs typeface="Consolas" panose="020B0609020204030204" pitchFamily="49" charset="0"/>
              </a:rPr>
              <a:t>em</a:t>
            </a:r>
            <a:r>
              <a:rPr lang="en-US" altLang="pt-BR" sz="1400" dirty="0">
                <a:ea typeface="Bodoni Ornaments" pitchFamily="2" charset="0"/>
                <a:cs typeface="Consolas" panose="020B0609020204030204" pitchFamily="49" charset="0"/>
              </a:rPr>
              <a:t> </a:t>
            </a:r>
            <a:r>
              <a:rPr lang="en-US" altLang="pt-BR" sz="1400" dirty="0" err="1">
                <a:ea typeface="Bodoni Ornaments" pitchFamily="2" charset="0"/>
                <a:cs typeface="Consolas" panose="020B0609020204030204" pitchFamily="49" charset="0"/>
              </a:rPr>
              <a:t>bobinas</a:t>
            </a:r>
            <a:r>
              <a:rPr lang="en-US" altLang="pt-BR" sz="1400" dirty="0">
                <a:ea typeface="Bodoni Ornaments" pitchFamily="2" charset="0"/>
                <a:cs typeface="Consolas" panose="020B0609020204030204" pitchFamily="49" charset="0"/>
              </a:rPr>
              <a:t> </a:t>
            </a:r>
            <a:r>
              <a:rPr lang="pt-BR" altLang="pt-BR" sz="1400" dirty="0">
                <a:ea typeface="Bodoni Ornaments" pitchFamily="2" charset="0"/>
                <a:cs typeface="Consolas" panose="020B0609020204030204" pitchFamily="49" charset="0"/>
              </a:rPr>
              <a:t>com </a:t>
            </a:r>
            <a:r>
              <a:rPr lang="pt-BR" altLang="pt-BR" sz="1400" dirty="0">
                <a:highlight>
                  <a:srgbClr val="FFFF00"/>
                </a:highlight>
                <a:ea typeface="Bodoni Ornaments" pitchFamily="2" charset="0"/>
                <a:cs typeface="Consolas" panose="020B0609020204030204" pitchFamily="49" charset="0"/>
              </a:rPr>
              <a:t>no </a:t>
            </a:r>
            <a:r>
              <a:rPr lang="pt-BR" altLang="pt-BR" sz="1400" u="sng" dirty="0">
                <a:highlight>
                  <a:srgbClr val="FFFF00"/>
                </a:highlight>
                <a:ea typeface="Bodoni Ornaments" pitchFamily="2" charset="0"/>
                <a:cs typeface="Consolas" panose="020B0609020204030204" pitchFamily="49" charset="0"/>
              </a:rPr>
              <a:t>máximo </a:t>
            </a:r>
            <a:r>
              <a:rPr lang="en-US" altLang="pt-BR" sz="1400" u="sng" dirty="0">
                <a:highlight>
                  <a:srgbClr val="FFFF00"/>
                </a:highlight>
                <a:ea typeface="Bodoni Ornaments" pitchFamily="2" charset="0"/>
                <a:cs typeface="Consolas" panose="020B0609020204030204" pitchFamily="49" charset="0"/>
              </a:rPr>
              <a:t>1.000m.</a:t>
            </a:r>
            <a:endParaRPr lang="pt-BR" altLang="pt-BR" sz="1400" dirty="0">
              <a:highlight>
                <a:srgbClr val="FFFF00"/>
              </a:highlight>
              <a:ea typeface="Bodoni Ornaments" pitchFamily="2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pt-BR" altLang="pt-BR" sz="1400" dirty="0">
              <a:ea typeface="Bodoni Ornaments" pitchFamily="2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pt-BR" altLang="pt-BR" sz="1400" dirty="0">
                <a:ea typeface="Bodoni Ornaments" pitchFamily="2" charset="0"/>
                <a:cs typeface="Consolas" panose="020B0609020204030204" pitchFamily="49" charset="0"/>
              </a:rPr>
              <a:t>O Backbone externo a interligação entre os prédios deverá ser a 1Gbps óptico. 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687BBD-B519-2942-8A60-A6DB7500BB99}"/>
              </a:ext>
            </a:extLst>
          </p:cNvPr>
          <p:cNvSpPr txBox="1">
            <a:spLocks/>
          </p:cNvSpPr>
          <p:nvPr/>
        </p:nvSpPr>
        <p:spPr bwMode="auto">
          <a:xfrm>
            <a:off x="248817" y="3645024"/>
            <a:ext cx="8804635" cy="266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None/>
            </a:pPr>
            <a:r>
              <a:rPr lang="pt-BR" altLang="pt-BR" sz="1400" kern="0" dirty="0">
                <a:ea typeface="Bodoni Ornaments" pitchFamily="2" charset="0"/>
                <a:cs typeface="Consolas" panose="020B0609020204030204" pitchFamily="49" charset="0"/>
              </a:rPr>
              <a:t>A planta externa dispõe da infraestrutura de encaminhamento pronta, para implantação da solução aérea ou subterrânea, porém, em ambos os casos devem ser instaladas as ferragens necessárias para a  acomodação dos cabos e caixas de emenda. </a:t>
            </a:r>
          </a:p>
          <a:p>
            <a:pPr marL="0" indent="0" algn="just">
              <a:buNone/>
            </a:pPr>
            <a:endParaRPr lang="pt-BR" altLang="pt-BR" sz="1400" kern="0" dirty="0">
              <a:ea typeface="Bodoni Ornaments" pitchFamily="2" charset="0"/>
              <a:cs typeface="Consolas" panose="020B0609020204030204" pitchFamily="49" charset="0"/>
            </a:endParaRPr>
          </a:p>
          <a:p>
            <a:pPr marL="0" indent="0" algn="just">
              <a:buNone/>
            </a:pPr>
            <a:r>
              <a:rPr lang="pt-BR" altLang="pt-BR" sz="1400" kern="0" dirty="0">
                <a:ea typeface="Bodoni Ornaments" pitchFamily="2" charset="0"/>
                <a:cs typeface="Consolas" panose="020B0609020204030204" pitchFamily="49" charset="0"/>
              </a:rPr>
              <a:t>As caixas subterrâneas estão sujeitas a alagamento parcial, e são interligadas por quatro </a:t>
            </a:r>
            <a:r>
              <a:rPr lang="pt-BR" altLang="pt-BR" sz="1400" kern="0" dirty="0" err="1">
                <a:ea typeface="Bodoni Ornaments" pitchFamily="2" charset="0"/>
                <a:cs typeface="Consolas" panose="020B0609020204030204" pitchFamily="49" charset="0"/>
              </a:rPr>
              <a:t>eletrodutos</a:t>
            </a:r>
            <a:r>
              <a:rPr lang="pt-BR" altLang="pt-BR" sz="1400" kern="0" dirty="0">
                <a:ea typeface="Bodoni Ornaments" pitchFamily="2" charset="0"/>
                <a:cs typeface="Consolas" panose="020B0609020204030204" pitchFamily="49" charset="0"/>
              </a:rPr>
              <a:t> de 4”.</a:t>
            </a:r>
          </a:p>
          <a:p>
            <a:pPr marL="0" indent="0" algn="just">
              <a:buNone/>
            </a:pPr>
            <a:endParaRPr lang="pt-BR" altLang="pt-BR" sz="1400" kern="0" dirty="0">
              <a:ea typeface="Bodoni Ornaments" pitchFamily="2" charset="0"/>
              <a:cs typeface="Consolas" panose="020B0609020204030204" pitchFamily="49" charset="0"/>
            </a:endParaRPr>
          </a:p>
          <a:p>
            <a:pPr marL="0" indent="0" algn="just">
              <a:buNone/>
            </a:pPr>
            <a:r>
              <a:rPr lang="pt-BR" altLang="pt-BR" sz="1400" kern="0" dirty="0">
                <a:ea typeface="Bodoni Ornaments" pitchFamily="2" charset="0"/>
                <a:cs typeface="Consolas" panose="020B0609020204030204" pitchFamily="49" charset="0"/>
              </a:rPr>
              <a:t>O Backbone interno é composto por um </a:t>
            </a:r>
            <a:r>
              <a:rPr lang="pt-BR" altLang="pt-BR" sz="1400" kern="0" dirty="0" err="1">
                <a:ea typeface="Bodoni Ornaments" pitchFamily="2" charset="0"/>
                <a:cs typeface="Consolas" panose="020B0609020204030204" pitchFamily="49" charset="0"/>
              </a:rPr>
              <a:t>shaft</a:t>
            </a:r>
            <a:r>
              <a:rPr lang="pt-BR" altLang="pt-BR" sz="1400" kern="0" dirty="0">
                <a:ea typeface="Bodoni Ornaments" pitchFamily="2" charset="0"/>
                <a:cs typeface="Consolas" panose="020B0609020204030204" pitchFamily="49" charset="0"/>
              </a:rPr>
              <a:t> alinhado do lado direito, exclusivo para os cabos de telecomunicações, e já possui as barras de fixação instaladas para a amarração com </a:t>
            </a:r>
            <a:r>
              <a:rPr lang="pt-BR" altLang="pt-BR" sz="1400" kern="0" dirty="0" err="1">
                <a:ea typeface="Bodoni Ornaments" pitchFamily="2" charset="0"/>
                <a:cs typeface="Consolas" panose="020B0609020204030204" pitchFamily="49" charset="0"/>
              </a:rPr>
              <a:t>velcro</a:t>
            </a:r>
            <a:r>
              <a:rPr lang="pt-BR" altLang="pt-BR" sz="1400" kern="0" dirty="0">
                <a:ea typeface="Bodoni Ornaments" pitchFamily="2" charset="0"/>
                <a:cs typeface="Consolas" panose="020B0609020204030204" pitchFamily="49" charset="0"/>
              </a:rPr>
              <a:t>, e a estrutura de rack já está instalada nas salas de telecomunicação (sem DIO).</a:t>
            </a:r>
          </a:p>
          <a:p>
            <a:pPr marL="0" indent="0" algn="just">
              <a:buNone/>
            </a:pPr>
            <a:endParaRPr lang="pt-BR" altLang="pt-BR" sz="1400" kern="0" dirty="0">
              <a:ea typeface="Bodoni Ornaments" pitchFamily="2" charset="0"/>
              <a:cs typeface="Consolas" panose="020B0609020204030204" pitchFamily="49" charset="0"/>
            </a:endParaRPr>
          </a:p>
          <a:p>
            <a:pPr marL="0" indent="0" algn="just">
              <a:buNone/>
            </a:pPr>
            <a:r>
              <a:rPr lang="pt-BR" altLang="pt-BR" sz="1400" kern="0" dirty="0">
                <a:ea typeface="Bodoni Ornaments" pitchFamily="2" charset="0"/>
                <a:cs typeface="Consolas" panose="020B0609020204030204" pitchFamily="49" charset="0"/>
              </a:rPr>
              <a:t>A </a:t>
            </a:r>
            <a:r>
              <a:rPr lang="en-US" altLang="pt-BR" sz="1400" b="1" kern="0" dirty="0">
                <a:ea typeface="Bodoni Ornaments" pitchFamily="2" charset="0"/>
                <a:cs typeface="Consolas" panose="020B0609020204030204" pitchFamily="49" charset="0"/>
              </a:rPr>
              <a:t>ER (Sala de </a:t>
            </a:r>
            <a:r>
              <a:rPr lang="en-US" altLang="pt-BR" sz="1400" b="1" kern="0" dirty="0" err="1">
                <a:ea typeface="Bodoni Ornaments" pitchFamily="2" charset="0"/>
                <a:cs typeface="Consolas" panose="020B0609020204030204" pitchFamily="49" charset="0"/>
              </a:rPr>
              <a:t>equipamentos</a:t>
            </a:r>
            <a:r>
              <a:rPr lang="en-US" altLang="pt-BR" sz="1400" b="1" kern="0" dirty="0">
                <a:ea typeface="Bodoni Ornaments" pitchFamily="2" charset="0"/>
                <a:cs typeface="Consolas" panose="020B0609020204030204" pitchFamily="49" charset="0"/>
              </a:rPr>
              <a:t>)</a:t>
            </a:r>
            <a:r>
              <a:rPr lang="en-US" altLang="pt-BR" sz="1400" kern="0" dirty="0">
                <a:ea typeface="Bodoni Ornaments" pitchFamily="2" charset="0"/>
                <a:cs typeface="Consolas" panose="020B0609020204030204" pitchFamily="49" charset="0"/>
              </a:rPr>
              <a:t> </a:t>
            </a:r>
            <a:r>
              <a:rPr lang="en-US" altLang="pt-BR" sz="1400" kern="0" dirty="0" err="1">
                <a:ea typeface="Bodoni Ornaments" pitchFamily="2" charset="0"/>
                <a:cs typeface="Consolas" panose="020B0609020204030204" pitchFamily="49" charset="0"/>
              </a:rPr>
              <a:t>está</a:t>
            </a:r>
            <a:r>
              <a:rPr lang="en-US" altLang="pt-BR" sz="1400" kern="0" dirty="0">
                <a:ea typeface="Bodoni Ornaments" pitchFamily="2" charset="0"/>
                <a:cs typeface="Consolas" panose="020B0609020204030204" pitchFamily="49" charset="0"/>
              </a:rPr>
              <a:t> </a:t>
            </a:r>
            <a:r>
              <a:rPr lang="en-US" altLang="pt-BR" sz="1400" kern="0" dirty="0" err="1">
                <a:ea typeface="Bodoni Ornaments" pitchFamily="2" charset="0"/>
                <a:cs typeface="Consolas" panose="020B0609020204030204" pitchFamily="49" charset="0"/>
              </a:rPr>
              <a:t>localizada</a:t>
            </a:r>
            <a:r>
              <a:rPr lang="en-US" altLang="pt-BR" sz="1400" kern="0" dirty="0">
                <a:ea typeface="Bodoni Ornaments" pitchFamily="2" charset="0"/>
                <a:cs typeface="Consolas" panose="020B0609020204030204" pitchFamily="49" charset="0"/>
              </a:rPr>
              <a:t> no </a:t>
            </a:r>
            <a:r>
              <a:rPr lang="pt-BR" altLang="pt-BR" sz="1400" kern="0" dirty="0">
                <a:ea typeface="Bodoni Ornaments" pitchFamily="2" charset="0"/>
                <a:cs typeface="Consolas" panose="020B0609020204030204" pitchFamily="49" charset="0"/>
              </a:rPr>
              <a:t>6º pavimento prédio administrativo.</a:t>
            </a:r>
          </a:p>
          <a:p>
            <a:pPr marL="0" indent="0" algn="just">
              <a:buNone/>
            </a:pPr>
            <a:endParaRPr lang="pt-BR" altLang="pt-BR" sz="1400" kern="0" dirty="0">
              <a:ea typeface="Bodoni Ornaments" pitchFamily="2" charset="0"/>
              <a:cs typeface="Consolas" panose="020B0609020204030204" pitchFamily="49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B28C9F8E-A956-7A47-909A-2DAEE9E91EEC}"/>
              </a:ext>
            </a:extLst>
          </p:cNvPr>
          <p:cNvSpPr txBox="1"/>
          <p:nvPr/>
        </p:nvSpPr>
        <p:spPr>
          <a:xfrm>
            <a:off x="31706" y="0"/>
            <a:ext cx="914400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3200" b="1" dirty="0">
                <a:solidFill>
                  <a:srgbClr val="000000"/>
                </a:solidFill>
                <a:latin typeface="Arial"/>
                <a:cs typeface="Arial"/>
              </a:rPr>
              <a:t>Exercício Fibra </a:t>
            </a:r>
            <a:r>
              <a:rPr lang="en-US" sz="3200" b="1" dirty="0">
                <a:solidFill>
                  <a:srgbClr val="000000"/>
                </a:solidFill>
                <a:latin typeface="Arial"/>
                <a:cs typeface="Arial"/>
              </a:rPr>
              <a:t>Optica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err="1">
                <a:solidFill>
                  <a:srgbClr val="000000"/>
                </a:solidFill>
                <a:latin typeface="Arial"/>
                <a:cs typeface="Arial"/>
              </a:rPr>
              <a:t>Versão</a:t>
            </a:r>
            <a:r>
              <a:rPr lang="en-US" sz="1600">
                <a:solidFill>
                  <a:srgbClr val="000000"/>
                </a:solidFill>
                <a:latin typeface="Arial"/>
                <a:cs typeface="Arial"/>
              </a:rPr>
              <a:t> Manaus Tora</a:t>
            </a:r>
            <a:endParaRPr lang="pt-BR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6288337"/>
      </p:ext>
    </p:extLst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3FB70737-3846-2D41-BFC3-8D38E99AE62D}"/>
              </a:ext>
            </a:extLst>
          </p:cNvPr>
          <p:cNvSpPr/>
          <p:nvPr/>
        </p:nvSpPr>
        <p:spPr bwMode="auto">
          <a:xfrm>
            <a:off x="4147177" y="4059569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B128B1B-95AB-3C4D-BE96-B43CEAF0E598}"/>
              </a:ext>
            </a:extLst>
          </p:cNvPr>
          <p:cNvSpPr/>
          <p:nvPr/>
        </p:nvSpPr>
        <p:spPr bwMode="auto">
          <a:xfrm>
            <a:off x="4142836" y="3802899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3FBCFF4E-A697-1142-AA52-FA7048D4721F}"/>
              </a:ext>
            </a:extLst>
          </p:cNvPr>
          <p:cNvSpPr/>
          <p:nvPr/>
        </p:nvSpPr>
        <p:spPr bwMode="auto">
          <a:xfrm>
            <a:off x="4491112" y="6223907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4AE68689-D57D-9546-8E0A-C3622BD4E53B}"/>
              </a:ext>
            </a:extLst>
          </p:cNvPr>
          <p:cNvSpPr/>
          <p:nvPr/>
        </p:nvSpPr>
        <p:spPr bwMode="auto">
          <a:xfrm>
            <a:off x="4143554" y="3555294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5BE8E97-40E5-AB41-888C-2B8E694045D5}"/>
              </a:ext>
            </a:extLst>
          </p:cNvPr>
          <p:cNvSpPr/>
          <p:nvPr/>
        </p:nvSpPr>
        <p:spPr bwMode="auto">
          <a:xfrm>
            <a:off x="4143554" y="3266617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8AADFB18-8FD2-E746-A2F1-968DAA2E2B56}"/>
              </a:ext>
            </a:extLst>
          </p:cNvPr>
          <p:cNvSpPr/>
          <p:nvPr/>
        </p:nvSpPr>
        <p:spPr bwMode="auto">
          <a:xfrm>
            <a:off x="4142836" y="3011245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405F0960-0306-5345-BFF3-A99BC9332DC0}"/>
              </a:ext>
            </a:extLst>
          </p:cNvPr>
          <p:cNvSpPr/>
          <p:nvPr/>
        </p:nvSpPr>
        <p:spPr bwMode="auto">
          <a:xfrm>
            <a:off x="4173024" y="1102280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" name="Cilindro 18">
            <a:extLst>
              <a:ext uri="{FF2B5EF4-FFF2-40B4-BE49-F238E27FC236}">
                <a16:creationId xmlns:a16="http://schemas.microsoft.com/office/drawing/2014/main" id="{BE458A3F-46D2-0B48-BFCA-5634BE2D4ED3}"/>
              </a:ext>
            </a:extLst>
          </p:cNvPr>
          <p:cNvSpPr/>
          <p:nvPr/>
        </p:nvSpPr>
        <p:spPr bwMode="auto">
          <a:xfrm>
            <a:off x="5702957" y="5329070"/>
            <a:ext cx="72008" cy="568409"/>
          </a:xfrm>
          <a:prstGeom prst="can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A07E75E7-D27C-4441-AD28-A3CE916BF747}"/>
              </a:ext>
            </a:extLst>
          </p:cNvPr>
          <p:cNvSpPr/>
          <p:nvPr/>
        </p:nvSpPr>
        <p:spPr bwMode="auto">
          <a:xfrm>
            <a:off x="5004047" y="5863646"/>
            <a:ext cx="1005882" cy="72261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Nuvem 20">
            <a:extLst>
              <a:ext uri="{FF2B5EF4-FFF2-40B4-BE49-F238E27FC236}">
                <a16:creationId xmlns:a16="http://schemas.microsoft.com/office/drawing/2014/main" id="{9864013A-7C99-4C44-A02D-9B4582E7022F}"/>
              </a:ext>
            </a:extLst>
          </p:cNvPr>
          <p:cNvSpPr/>
          <p:nvPr/>
        </p:nvSpPr>
        <p:spPr bwMode="auto">
          <a:xfrm>
            <a:off x="6009929" y="5029186"/>
            <a:ext cx="144016" cy="144016"/>
          </a:xfrm>
          <a:prstGeom prst="cloud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Nuvem 21">
            <a:extLst>
              <a:ext uri="{FF2B5EF4-FFF2-40B4-BE49-F238E27FC236}">
                <a16:creationId xmlns:a16="http://schemas.microsoft.com/office/drawing/2014/main" id="{5D96CE4C-D63F-124C-A55E-2C7F06B848F1}"/>
              </a:ext>
            </a:extLst>
          </p:cNvPr>
          <p:cNvSpPr/>
          <p:nvPr/>
        </p:nvSpPr>
        <p:spPr bwMode="auto">
          <a:xfrm>
            <a:off x="5754997" y="5142723"/>
            <a:ext cx="144016" cy="144016"/>
          </a:xfrm>
          <a:prstGeom prst="cloud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Retângulo Arredondado 22">
            <a:extLst>
              <a:ext uri="{FF2B5EF4-FFF2-40B4-BE49-F238E27FC236}">
                <a16:creationId xmlns:a16="http://schemas.microsoft.com/office/drawing/2014/main" id="{0D2448B6-738D-B847-88DF-4D63ABBC3E59}"/>
              </a:ext>
            </a:extLst>
          </p:cNvPr>
          <p:cNvSpPr/>
          <p:nvPr/>
        </p:nvSpPr>
        <p:spPr bwMode="auto">
          <a:xfrm>
            <a:off x="2633708" y="5863648"/>
            <a:ext cx="1007756" cy="722628"/>
          </a:xfrm>
          <a:prstGeom prst="round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Triângulo 23">
            <a:extLst>
              <a:ext uri="{FF2B5EF4-FFF2-40B4-BE49-F238E27FC236}">
                <a16:creationId xmlns:a16="http://schemas.microsoft.com/office/drawing/2014/main" id="{B5786E62-3BFF-AB46-9CDF-3078E95DFACC}"/>
              </a:ext>
            </a:extLst>
          </p:cNvPr>
          <p:cNvSpPr/>
          <p:nvPr/>
        </p:nvSpPr>
        <p:spPr bwMode="auto">
          <a:xfrm>
            <a:off x="2723938" y="5657201"/>
            <a:ext cx="224904" cy="206446"/>
          </a:xfrm>
          <a:prstGeom prst="triangle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Triângulo 24">
            <a:extLst>
              <a:ext uri="{FF2B5EF4-FFF2-40B4-BE49-F238E27FC236}">
                <a16:creationId xmlns:a16="http://schemas.microsoft.com/office/drawing/2014/main" id="{1FC561E2-B1E2-AD48-88AD-6A7F432AA15A}"/>
              </a:ext>
            </a:extLst>
          </p:cNvPr>
          <p:cNvSpPr/>
          <p:nvPr/>
        </p:nvSpPr>
        <p:spPr bwMode="auto">
          <a:xfrm>
            <a:off x="3016167" y="5657201"/>
            <a:ext cx="224904" cy="206446"/>
          </a:xfrm>
          <a:prstGeom prst="triangle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Triângulo 25">
            <a:extLst>
              <a:ext uri="{FF2B5EF4-FFF2-40B4-BE49-F238E27FC236}">
                <a16:creationId xmlns:a16="http://schemas.microsoft.com/office/drawing/2014/main" id="{7D4E3948-E581-7F47-8BAE-38FA4AF01F3E}"/>
              </a:ext>
            </a:extLst>
          </p:cNvPr>
          <p:cNvSpPr/>
          <p:nvPr/>
        </p:nvSpPr>
        <p:spPr bwMode="auto">
          <a:xfrm>
            <a:off x="3334818" y="5657201"/>
            <a:ext cx="224904" cy="206446"/>
          </a:xfrm>
          <a:prstGeom prst="triangle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966EEFEC-4E46-B34B-AFF8-511292313D84}"/>
              </a:ext>
            </a:extLst>
          </p:cNvPr>
          <p:cNvCxnSpPr>
            <a:cxnSpLocks/>
          </p:cNvCxnSpPr>
          <p:nvPr/>
        </p:nvCxnSpPr>
        <p:spPr bwMode="auto">
          <a:xfrm>
            <a:off x="3615073" y="6295915"/>
            <a:ext cx="520439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3C6CD11B-0ACF-0045-BEC0-5EDEFC2DA0E0}"/>
              </a:ext>
            </a:extLst>
          </p:cNvPr>
          <p:cNvCxnSpPr>
            <a:cxnSpLocks/>
            <a:stCxn id="13" idx="3"/>
          </p:cNvCxnSpPr>
          <p:nvPr/>
        </p:nvCxnSpPr>
        <p:spPr bwMode="auto">
          <a:xfrm>
            <a:off x="4635128" y="6295915"/>
            <a:ext cx="368920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Conector Reto 32">
            <a:extLst>
              <a:ext uri="{FF2B5EF4-FFF2-40B4-BE49-F238E27FC236}">
                <a16:creationId xmlns:a16="http://schemas.microsoft.com/office/drawing/2014/main" id="{A2A60ED8-25CA-0E4B-BB5A-276DBE25AE9F}"/>
              </a:ext>
            </a:extLst>
          </p:cNvPr>
          <p:cNvCxnSpPr>
            <a:cxnSpLocks/>
          </p:cNvCxnSpPr>
          <p:nvPr/>
        </p:nvCxnSpPr>
        <p:spPr bwMode="auto">
          <a:xfrm>
            <a:off x="4279528" y="6295915"/>
            <a:ext cx="226639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Retângulo Arredondado 36">
            <a:extLst>
              <a:ext uri="{FF2B5EF4-FFF2-40B4-BE49-F238E27FC236}">
                <a16:creationId xmlns:a16="http://schemas.microsoft.com/office/drawing/2014/main" id="{769F731B-A20E-5C4B-8AC0-767C73843918}"/>
              </a:ext>
            </a:extLst>
          </p:cNvPr>
          <p:cNvSpPr/>
          <p:nvPr/>
        </p:nvSpPr>
        <p:spPr bwMode="auto">
          <a:xfrm>
            <a:off x="2520843" y="625856"/>
            <a:ext cx="1111684" cy="685406"/>
          </a:xfrm>
          <a:prstGeom prst="round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166B7129-D326-C54B-A6F2-53D21D6964CA}"/>
              </a:ext>
            </a:extLst>
          </p:cNvPr>
          <p:cNvCxnSpPr>
            <a:cxnSpLocks/>
          </p:cNvCxnSpPr>
          <p:nvPr/>
        </p:nvCxnSpPr>
        <p:spPr bwMode="auto">
          <a:xfrm flipH="1">
            <a:off x="4184297" y="1259502"/>
            <a:ext cx="69777" cy="5046518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5" name="Retângulo 54">
            <a:extLst>
              <a:ext uri="{FF2B5EF4-FFF2-40B4-BE49-F238E27FC236}">
                <a16:creationId xmlns:a16="http://schemas.microsoft.com/office/drawing/2014/main" id="{5E855184-4AD2-1741-B095-D7CD3ACABBA9}"/>
              </a:ext>
            </a:extLst>
          </p:cNvPr>
          <p:cNvSpPr/>
          <p:nvPr/>
        </p:nvSpPr>
        <p:spPr bwMode="auto">
          <a:xfrm>
            <a:off x="5544108" y="490077"/>
            <a:ext cx="2556284" cy="3738074"/>
          </a:xfrm>
          <a:prstGeom prst="rect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57" name="Conector Reto 56">
            <a:extLst>
              <a:ext uri="{FF2B5EF4-FFF2-40B4-BE49-F238E27FC236}">
                <a16:creationId xmlns:a16="http://schemas.microsoft.com/office/drawing/2014/main" id="{A04CF0E6-965B-B449-AF46-59AE47EDFF01}"/>
              </a:ext>
            </a:extLst>
          </p:cNvPr>
          <p:cNvCxnSpPr/>
          <p:nvPr/>
        </p:nvCxnSpPr>
        <p:spPr bwMode="auto">
          <a:xfrm>
            <a:off x="5580112" y="3665492"/>
            <a:ext cx="2520280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Conector Reto 57">
            <a:extLst>
              <a:ext uri="{FF2B5EF4-FFF2-40B4-BE49-F238E27FC236}">
                <a16:creationId xmlns:a16="http://schemas.microsoft.com/office/drawing/2014/main" id="{75FF9BB6-D606-6447-B7E4-89D1DBD98C13}"/>
              </a:ext>
            </a:extLst>
          </p:cNvPr>
          <p:cNvCxnSpPr/>
          <p:nvPr/>
        </p:nvCxnSpPr>
        <p:spPr bwMode="auto">
          <a:xfrm>
            <a:off x="5580112" y="3068960"/>
            <a:ext cx="2520280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Conector Reto 58">
            <a:extLst>
              <a:ext uri="{FF2B5EF4-FFF2-40B4-BE49-F238E27FC236}">
                <a16:creationId xmlns:a16="http://schemas.microsoft.com/office/drawing/2014/main" id="{9186A04A-4DB7-7343-9A3C-239A7A209FA7}"/>
              </a:ext>
            </a:extLst>
          </p:cNvPr>
          <p:cNvCxnSpPr/>
          <p:nvPr/>
        </p:nvCxnSpPr>
        <p:spPr bwMode="auto">
          <a:xfrm>
            <a:off x="5580112" y="1264276"/>
            <a:ext cx="2520280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Conector Reto 60">
            <a:extLst>
              <a:ext uri="{FF2B5EF4-FFF2-40B4-BE49-F238E27FC236}">
                <a16:creationId xmlns:a16="http://schemas.microsoft.com/office/drawing/2014/main" id="{198E7D69-FE0C-D74C-A3E2-B5FBD34C91AE}"/>
              </a:ext>
            </a:extLst>
          </p:cNvPr>
          <p:cNvCxnSpPr/>
          <p:nvPr/>
        </p:nvCxnSpPr>
        <p:spPr bwMode="auto">
          <a:xfrm>
            <a:off x="5580112" y="2492896"/>
            <a:ext cx="2520280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Conector Reto 61">
            <a:extLst>
              <a:ext uri="{FF2B5EF4-FFF2-40B4-BE49-F238E27FC236}">
                <a16:creationId xmlns:a16="http://schemas.microsoft.com/office/drawing/2014/main" id="{D73080DD-1906-5F4A-A0BB-0388C56DFA00}"/>
              </a:ext>
            </a:extLst>
          </p:cNvPr>
          <p:cNvCxnSpPr/>
          <p:nvPr/>
        </p:nvCxnSpPr>
        <p:spPr bwMode="auto">
          <a:xfrm>
            <a:off x="5580112" y="1896364"/>
            <a:ext cx="2520280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3" name="Retângulo 62">
            <a:extLst>
              <a:ext uri="{FF2B5EF4-FFF2-40B4-BE49-F238E27FC236}">
                <a16:creationId xmlns:a16="http://schemas.microsoft.com/office/drawing/2014/main" id="{0C6FDC46-8866-4549-B285-8FAFF1406DD7}"/>
              </a:ext>
            </a:extLst>
          </p:cNvPr>
          <p:cNvSpPr/>
          <p:nvPr/>
        </p:nvSpPr>
        <p:spPr bwMode="auto">
          <a:xfrm>
            <a:off x="5795758" y="541870"/>
            <a:ext cx="358187" cy="721140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sz="1600" dirty="0">
                <a:latin typeface="+mn-lt"/>
              </a:rPr>
              <a:t>ER</a:t>
            </a:r>
          </a:p>
        </p:txBody>
      </p:sp>
      <p:sp>
        <p:nvSpPr>
          <p:cNvPr id="66" name="Retângulo 65">
            <a:extLst>
              <a:ext uri="{FF2B5EF4-FFF2-40B4-BE49-F238E27FC236}">
                <a16:creationId xmlns:a16="http://schemas.microsoft.com/office/drawing/2014/main" id="{052E84DA-A870-934E-9938-625D5D561079}"/>
              </a:ext>
            </a:extLst>
          </p:cNvPr>
          <p:cNvSpPr/>
          <p:nvPr/>
        </p:nvSpPr>
        <p:spPr bwMode="auto">
          <a:xfrm>
            <a:off x="6257507" y="1992403"/>
            <a:ext cx="468174" cy="51170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sz="1600" dirty="0">
                <a:latin typeface="+mn-lt"/>
              </a:rPr>
              <a:t>TR4</a:t>
            </a:r>
          </a:p>
        </p:txBody>
      </p:sp>
      <p:sp>
        <p:nvSpPr>
          <p:cNvPr id="67" name="Retângulo 66">
            <a:extLst>
              <a:ext uri="{FF2B5EF4-FFF2-40B4-BE49-F238E27FC236}">
                <a16:creationId xmlns:a16="http://schemas.microsoft.com/office/drawing/2014/main" id="{7A919A2A-5B03-0D4F-A579-B7829428C56A}"/>
              </a:ext>
            </a:extLst>
          </p:cNvPr>
          <p:cNvSpPr/>
          <p:nvPr/>
        </p:nvSpPr>
        <p:spPr bwMode="auto">
          <a:xfrm>
            <a:off x="6260206" y="2570304"/>
            <a:ext cx="462766" cy="51170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1600" dirty="0">
                <a:latin typeface="+mn-lt"/>
              </a:rPr>
              <a:t>TR3</a:t>
            </a:r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B8F26CCB-7DA4-F248-88DD-F83A7A252D79}"/>
              </a:ext>
            </a:extLst>
          </p:cNvPr>
          <p:cNvSpPr/>
          <p:nvPr/>
        </p:nvSpPr>
        <p:spPr bwMode="auto">
          <a:xfrm>
            <a:off x="6260205" y="3155371"/>
            <a:ext cx="462767" cy="51170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1600" dirty="0">
                <a:latin typeface="+mn-lt"/>
              </a:rPr>
              <a:t>TR2</a:t>
            </a:r>
          </a:p>
        </p:txBody>
      </p:sp>
      <p:sp>
        <p:nvSpPr>
          <p:cNvPr id="69" name="Retângulo 68">
            <a:extLst>
              <a:ext uri="{FF2B5EF4-FFF2-40B4-BE49-F238E27FC236}">
                <a16:creationId xmlns:a16="http://schemas.microsoft.com/office/drawing/2014/main" id="{87B427BF-8035-C041-8C29-85D67360743A}"/>
              </a:ext>
            </a:extLst>
          </p:cNvPr>
          <p:cNvSpPr/>
          <p:nvPr/>
        </p:nvSpPr>
        <p:spPr bwMode="auto">
          <a:xfrm>
            <a:off x="6260787" y="3722103"/>
            <a:ext cx="458924" cy="51170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1600" dirty="0">
                <a:latin typeface="+mn-lt"/>
              </a:rPr>
              <a:t>TR1</a:t>
            </a:r>
          </a:p>
        </p:txBody>
      </p:sp>
      <p:sp>
        <p:nvSpPr>
          <p:cNvPr id="70" name="Retângulo 69">
            <a:extLst>
              <a:ext uri="{FF2B5EF4-FFF2-40B4-BE49-F238E27FC236}">
                <a16:creationId xmlns:a16="http://schemas.microsoft.com/office/drawing/2014/main" id="{94696ACF-A693-FD46-AFE8-258760B8AAD0}"/>
              </a:ext>
            </a:extLst>
          </p:cNvPr>
          <p:cNvSpPr/>
          <p:nvPr/>
        </p:nvSpPr>
        <p:spPr bwMode="auto">
          <a:xfrm>
            <a:off x="6257507" y="1374072"/>
            <a:ext cx="468174" cy="51170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sz="1600" dirty="0">
                <a:latin typeface="+mn-lt"/>
              </a:rPr>
              <a:t>TR5</a:t>
            </a:r>
          </a:p>
        </p:txBody>
      </p:sp>
      <p:sp>
        <p:nvSpPr>
          <p:cNvPr id="71" name="Retângulo 70">
            <a:extLst>
              <a:ext uri="{FF2B5EF4-FFF2-40B4-BE49-F238E27FC236}">
                <a16:creationId xmlns:a16="http://schemas.microsoft.com/office/drawing/2014/main" id="{42DF01E8-8D10-704D-9DAD-9E6789C56030}"/>
              </a:ext>
            </a:extLst>
          </p:cNvPr>
          <p:cNvSpPr/>
          <p:nvPr/>
        </p:nvSpPr>
        <p:spPr bwMode="auto">
          <a:xfrm>
            <a:off x="6257506" y="755400"/>
            <a:ext cx="485283" cy="51170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TR6</a:t>
            </a:r>
          </a:p>
        </p:txBody>
      </p:sp>
      <p:sp>
        <p:nvSpPr>
          <p:cNvPr id="72" name="Retângulo 71">
            <a:extLst>
              <a:ext uri="{FF2B5EF4-FFF2-40B4-BE49-F238E27FC236}">
                <a16:creationId xmlns:a16="http://schemas.microsoft.com/office/drawing/2014/main" id="{A328AD15-21B2-FC4B-800C-10C7818D3E6E}"/>
              </a:ext>
            </a:extLst>
          </p:cNvPr>
          <p:cNvSpPr/>
          <p:nvPr/>
        </p:nvSpPr>
        <p:spPr bwMode="auto">
          <a:xfrm>
            <a:off x="5508104" y="3689130"/>
            <a:ext cx="385625" cy="55327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EF</a:t>
            </a:r>
          </a:p>
        </p:txBody>
      </p:sp>
      <p:sp>
        <p:nvSpPr>
          <p:cNvPr id="73" name="Retângulo 72">
            <a:extLst>
              <a:ext uri="{FF2B5EF4-FFF2-40B4-BE49-F238E27FC236}">
                <a16:creationId xmlns:a16="http://schemas.microsoft.com/office/drawing/2014/main" id="{749F1FA0-D6D2-5043-BEC5-9D8C602CA0EB}"/>
              </a:ext>
            </a:extLst>
          </p:cNvPr>
          <p:cNvSpPr/>
          <p:nvPr/>
        </p:nvSpPr>
        <p:spPr bwMode="auto">
          <a:xfrm>
            <a:off x="3197356" y="682001"/>
            <a:ext cx="385625" cy="55327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EF</a:t>
            </a:r>
          </a:p>
        </p:txBody>
      </p:sp>
      <p:sp>
        <p:nvSpPr>
          <p:cNvPr id="75" name="Retângulo 74">
            <a:extLst>
              <a:ext uri="{FF2B5EF4-FFF2-40B4-BE49-F238E27FC236}">
                <a16:creationId xmlns:a16="http://schemas.microsoft.com/office/drawing/2014/main" id="{A542D67F-028A-3047-B573-713A80A6DA7B}"/>
              </a:ext>
            </a:extLst>
          </p:cNvPr>
          <p:cNvSpPr/>
          <p:nvPr/>
        </p:nvSpPr>
        <p:spPr bwMode="auto">
          <a:xfrm>
            <a:off x="2827128" y="682001"/>
            <a:ext cx="360418" cy="553270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ER</a:t>
            </a:r>
          </a:p>
        </p:txBody>
      </p:sp>
      <p:sp>
        <p:nvSpPr>
          <p:cNvPr id="77" name="Retângulo 76">
            <a:extLst>
              <a:ext uri="{FF2B5EF4-FFF2-40B4-BE49-F238E27FC236}">
                <a16:creationId xmlns:a16="http://schemas.microsoft.com/office/drawing/2014/main" id="{0D9345A5-94D5-6E43-8016-BE702EA938DE}"/>
              </a:ext>
            </a:extLst>
          </p:cNvPr>
          <p:cNvSpPr/>
          <p:nvPr/>
        </p:nvSpPr>
        <p:spPr bwMode="auto">
          <a:xfrm>
            <a:off x="3138429" y="5931312"/>
            <a:ext cx="385625" cy="55327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EF</a:t>
            </a:r>
          </a:p>
        </p:txBody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id="{CF29AF9B-989D-2C44-8CA6-B6EE2DF4BC89}"/>
              </a:ext>
            </a:extLst>
          </p:cNvPr>
          <p:cNvSpPr/>
          <p:nvPr/>
        </p:nvSpPr>
        <p:spPr bwMode="auto">
          <a:xfrm>
            <a:off x="2768201" y="5931312"/>
            <a:ext cx="360418" cy="553270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ER</a:t>
            </a:r>
          </a:p>
        </p:txBody>
      </p:sp>
      <p:cxnSp>
        <p:nvCxnSpPr>
          <p:cNvPr id="80" name="Conector Reto 79">
            <a:extLst>
              <a:ext uri="{FF2B5EF4-FFF2-40B4-BE49-F238E27FC236}">
                <a16:creationId xmlns:a16="http://schemas.microsoft.com/office/drawing/2014/main" id="{20295D49-C915-1646-92C1-A0449E520E57}"/>
              </a:ext>
            </a:extLst>
          </p:cNvPr>
          <p:cNvCxnSpPr>
            <a:cxnSpLocks/>
            <a:endCxn id="176" idx="1"/>
          </p:cNvCxnSpPr>
          <p:nvPr/>
        </p:nvCxnSpPr>
        <p:spPr bwMode="auto">
          <a:xfrm flipH="1">
            <a:off x="5116631" y="1186677"/>
            <a:ext cx="12506" cy="2795942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B050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sp>
        <p:nvSpPr>
          <p:cNvPr id="82" name="Retângulo 81">
            <a:extLst>
              <a:ext uri="{FF2B5EF4-FFF2-40B4-BE49-F238E27FC236}">
                <a16:creationId xmlns:a16="http://schemas.microsoft.com/office/drawing/2014/main" id="{A6B21C3B-F949-2B40-81A5-ED5CC1DF8ABC}"/>
              </a:ext>
            </a:extLst>
          </p:cNvPr>
          <p:cNvSpPr/>
          <p:nvPr/>
        </p:nvSpPr>
        <p:spPr bwMode="auto">
          <a:xfrm>
            <a:off x="7714767" y="484422"/>
            <a:ext cx="385625" cy="3743729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SHAFT</a:t>
            </a:r>
          </a:p>
        </p:txBody>
      </p:sp>
      <p:cxnSp>
        <p:nvCxnSpPr>
          <p:cNvPr id="84" name="Conector Reto 83">
            <a:extLst>
              <a:ext uri="{FF2B5EF4-FFF2-40B4-BE49-F238E27FC236}">
                <a16:creationId xmlns:a16="http://schemas.microsoft.com/office/drawing/2014/main" id="{7320920A-BC72-5C49-88CB-0B6EFD1737B2}"/>
              </a:ext>
            </a:extLst>
          </p:cNvPr>
          <p:cNvCxnSpPr>
            <a:cxnSpLocks/>
          </p:cNvCxnSpPr>
          <p:nvPr/>
        </p:nvCxnSpPr>
        <p:spPr bwMode="auto">
          <a:xfrm>
            <a:off x="6153945" y="682001"/>
            <a:ext cx="1802431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Conector Reto 84">
            <a:extLst>
              <a:ext uri="{FF2B5EF4-FFF2-40B4-BE49-F238E27FC236}">
                <a16:creationId xmlns:a16="http://schemas.microsoft.com/office/drawing/2014/main" id="{AC26F1B8-6E67-2148-A804-CEADD484E154}"/>
              </a:ext>
            </a:extLst>
          </p:cNvPr>
          <p:cNvCxnSpPr>
            <a:cxnSpLocks/>
          </p:cNvCxnSpPr>
          <p:nvPr/>
        </p:nvCxnSpPr>
        <p:spPr bwMode="auto">
          <a:xfrm>
            <a:off x="6597465" y="1557916"/>
            <a:ext cx="1358911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Conector Reto 87">
            <a:extLst>
              <a:ext uri="{FF2B5EF4-FFF2-40B4-BE49-F238E27FC236}">
                <a16:creationId xmlns:a16="http://schemas.microsoft.com/office/drawing/2014/main" id="{70C14A7F-F950-AE45-A447-850E1ECE04C8}"/>
              </a:ext>
            </a:extLst>
          </p:cNvPr>
          <p:cNvCxnSpPr>
            <a:cxnSpLocks/>
          </p:cNvCxnSpPr>
          <p:nvPr/>
        </p:nvCxnSpPr>
        <p:spPr bwMode="auto">
          <a:xfrm flipV="1">
            <a:off x="7956376" y="658364"/>
            <a:ext cx="0" cy="899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93" name="Rosca 92">
            <a:extLst>
              <a:ext uri="{FF2B5EF4-FFF2-40B4-BE49-F238E27FC236}">
                <a16:creationId xmlns:a16="http://schemas.microsoft.com/office/drawing/2014/main" id="{99E18BCB-C426-5641-A0F4-543AE7E99ECD}"/>
              </a:ext>
            </a:extLst>
          </p:cNvPr>
          <p:cNvSpPr/>
          <p:nvPr/>
        </p:nvSpPr>
        <p:spPr bwMode="auto">
          <a:xfrm>
            <a:off x="6157408" y="518233"/>
            <a:ext cx="212183" cy="180557"/>
          </a:xfrm>
          <a:prstGeom prst="donut">
            <a:avLst>
              <a:gd name="adj" fmla="val 8958"/>
            </a:avLst>
          </a:prstGeom>
          <a:solidFill>
            <a:schemeClr val="folHlink"/>
          </a:solidFill>
          <a:ln w="95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4" name="Rosca 93">
            <a:extLst>
              <a:ext uri="{FF2B5EF4-FFF2-40B4-BE49-F238E27FC236}">
                <a16:creationId xmlns:a16="http://schemas.microsoft.com/office/drawing/2014/main" id="{A04633D2-182B-DB4B-AED7-1CF877BB8A77}"/>
              </a:ext>
            </a:extLst>
          </p:cNvPr>
          <p:cNvSpPr/>
          <p:nvPr/>
        </p:nvSpPr>
        <p:spPr bwMode="auto">
          <a:xfrm>
            <a:off x="6614869" y="1366210"/>
            <a:ext cx="212183" cy="180557"/>
          </a:xfrm>
          <a:prstGeom prst="donut">
            <a:avLst>
              <a:gd name="adj" fmla="val 8958"/>
            </a:avLst>
          </a:prstGeom>
          <a:solidFill>
            <a:schemeClr val="folHlink"/>
          </a:solidFill>
          <a:ln w="95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5" name="CaixaDeTexto 94">
            <a:extLst>
              <a:ext uri="{FF2B5EF4-FFF2-40B4-BE49-F238E27FC236}">
                <a16:creationId xmlns:a16="http://schemas.microsoft.com/office/drawing/2014/main" id="{17776968-46CA-AA46-9F5C-4AFCBEEB2A53}"/>
              </a:ext>
            </a:extLst>
          </p:cNvPr>
          <p:cNvSpPr txBox="1"/>
          <p:nvPr/>
        </p:nvSpPr>
        <p:spPr>
          <a:xfrm>
            <a:off x="6296271" y="447676"/>
            <a:ext cx="469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+mn-lt"/>
              </a:rPr>
              <a:t>3m</a:t>
            </a:r>
          </a:p>
        </p:txBody>
      </p:sp>
      <p:sp>
        <p:nvSpPr>
          <p:cNvPr id="96" name="CaixaDeTexto 95">
            <a:extLst>
              <a:ext uri="{FF2B5EF4-FFF2-40B4-BE49-F238E27FC236}">
                <a16:creationId xmlns:a16="http://schemas.microsoft.com/office/drawing/2014/main" id="{7F01D118-84F1-6E4D-9D06-F83FC98B1ADF}"/>
              </a:ext>
            </a:extLst>
          </p:cNvPr>
          <p:cNvSpPr txBox="1"/>
          <p:nvPr/>
        </p:nvSpPr>
        <p:spPr>
          <a:xfrm>
            <a:off x="6775698" y="1246854"/>
            <a:ext cx="4490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+mn-lt"/>
              </a:rPr>
              <a:t>3m</a:t>
            </a:r>
          </a:p>
        </p:txBody>
      </p:sp>
      <p:sp>
        <p:nvSpPr>
          <p:cNvPr id="97" name="CaixaDeTexto 96">
            <a:extLst>
              <a:ext uri="{FF2B5EF4-FFF2-40B4-BE49-F238E27FC236}">
                <a16:creationId xmlns:a16="http://schemas.microsoft.com/office/drawing/2014/main" id="{BD9B8EC1-F118-034F-939B-016DBE94E083}"/>
              </a:ext>
            </a:extLst>
          </p:cNvPr>
          <p:cNvSpPr txBox="1"/>
          <p:nvPr/>
        </p:nvSpPr>
        <p:spPr>
          <a:xfrm>
            <a:off x="7125922" y="1311261"/>
            <a:ext cx="645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+mn-lt"/>
              </a:rPr>
              <a:t>20m</a:t>
            </a:r>
          </a:p>
        </p:txBody>
      </p:sp>
      <p:sp>
        <p:nvSpPr>
          <p:cNvPr id="98" name="CaixaDeTexto 97">
            <a:extLst>
              <a:ext uri="{FF2B5EF4-FFF2-40B4-BE49-F238E27FC236}">
                <a16:creationId xmlns:a16="http://schemas.microsoft.com/office/drawing/2014/main" id="{2AFECCB0-6D7B-C14D-B9B4-88ABF1D185BF}"/>
              </a:ext>
            </a:extLst>
          </p:cNvPr>
          <p:cNvSpPr txBox="1"/>
          <p:nvPr/>
        </p:nvSpPr>
        <p:spPr>
          <a:xfrm>
            <a:off x="6974901" y="444256"/>
            <a:ext cx="645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+mn-lt"/>
              </a:rPr>
              <a:t>20m</a:t>
            </a:r>
          </a:p>
        </p:txBody>
      </p:sp>
      <p:sp>
        <p:nvSpPr>
          <p:cNvPr id="99" name="CaixaDeTexto 98">
            <a:extLst>
              <a:ext uri="{FF2B5EF4-FFF2-40B4-BE49-F238E27FC236}">
                <a16:creationId xmlns:a16="http://schemas.microsoft.com/office/drawing/2014/main" id="{E6D80D4C-8A11-6244-99F5-9F0B69116962}"/>
              </a:ext>
            </a:extLst>
          </p:cNvPr>
          <p:cNvSpPr txBox="1"/>
          <p:nvPr/>
        </p:nvSpPr>
        <p:spPr>
          <a:xfrm>
            <a:off x="8009634" y="969855"/>
            <a:ext cx="469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+mn-lt"/>
              </a:rPr>
              <a:t>5 m</a:t>
            </a:r>
          </a:p>
        </p:txBody>
      </p:sp>
      <p:sp>
        <p:nvSpPr>
          <p:cNvPr id="100" name="Retângulo 99">
            <a:extLst>
              <a:ext uri="{FF2B5EF4-FFF2-40B4-BE49-F238E27FC236}">
                <a16:creationId xmlns:a16="http://schemas.microsoft.com/office/drawing/2014/main" id="{08C5C80E-3511-8C40-A2D7-830418F5BD71}"/>
              </a:ext>
            </a:extLst>
          </p:cNvPr>
          <p:cNvSpPr/>
          <p:nvPr/>
        </p:nvSpPr>
        <p:spPr bwMode="auto">
          <a:xfrm>
            <a:off x="4124531" y="6223907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1" name="Retângulo 100">
            <a:extLst>
              <a:ext uri="{FF2B5EF4-FFF2-40B4-BE49-F238E27FC236}">
                <a16:creationId xmlns:a16="http://schemas.microsoft.com/office/drawing/2014/main" id="{46297E5F-DDE4-B542-B5FF-89469A9DDD4B}"/>
              </a:ext>
            </a:extLst>
          </p:cNvPr>
          <p:cNvSpPr/>
          <p:nvPr/>
        </p:nvSpPr>
        <p:spPr bwMode="auto">
          <a:xfrm>
            <a:off x="4120190" y="5967237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2" name="Retângulo 101">
            <a:extLst>
              <a:ext uri="{FF2B5EF4-FFF2-40B4-BE49-F238E27FC236}">
                <a16:creationId xmlns:a16="http://schemas.microsoft.com/office/drawing/2014/main" id="{8DB805D8-3F6F-E344-A227-9963BCB9B385}"/>
              </a:ext>
            </a:extLst>
          </p:cNvPr>
          <p:cNvSpPr/>
          <p:nvPr/>
        </p:nvSpPr>
        <p:spPr bwMode="auto">
          <a:xfrm>
            <a:off x="4120908" y="5719632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3" name="Retângulo 102">
            <a:extLst>
              <a:ext uri="{FF2B5EF4-FFF2-40B4-BE49-F238E27FC236}">
                <a16:creationId xmlns:a16="http://schemas.microsoft.com/office/drawing/2014/main" id="{D1E13C9C-BBDF-0846-A4C1-79D9F5E4EE72}"/>
              </a:ext>
            </a:extLst>
          </p:cNvPr>
          <p:cNvSpPr/>
          <p:nvPr/>
        </p:nvSpPr>
        <p:spPr bwMode="auto">
          <a:xfrm>
            <a:off x="4120908" y="5430955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4" name="Retângulo 103">
            <a:extLst>
              <a:ext uri="{FF2B5EF4-FFF2-40B4-BE49-F238E27FC236}">
                <a16:creationId xmlns:a16="http://schemas.microsoft.com/office/drawing/2014/main" id="{617592AF-538D-D447-B815-232F038C9C24}"/>
              </a:ext>
            </a:extLst>
          </p:cNvPr>
          <p:cNvSpPr/>
          <p:nvPr/>
        </p:nvSpPr>
        <p:spPr bwMode="auto">
          <a:xfrm>
            <a:off x="4120190" y="5175583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5" name="Retângulo 104">
            <a:extLst>
              <a:ext uri="{FF2B5EF4-FFF2-40B4-BE49-F238E27FC236}">
                <a16:creationId xmlns:a16="http://schemas.microsoft.com/office/drawing/2014/main" id="{E1C8E50E-E4F1-984D-832F-5C1DF13864E3}"/>
              </a:ext>
            </a:extLst>
          </p:cNvPr>
          <p:cNvSpPr/>
          <p:nvPr/>
        </p:nvSpPr>
        <p:spPr bwMode="auto">
          <a:xfrm>
            <a:off x="4172248" y="2150603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6" name="Retângulo 105">
            <a:extLst>
              <a:ext uri="{FF2B5EF4-FFF2-40B4-BE49-F238E27FC236}">
                <a16:creationId xmlns:a16="http://schemas.microsoft.com/office/drawing/2014/main" id="{14BCA86A-5433-E049-9319-6CF7B79FAECE}"/>
              </a:ext>
            </a:extLst>
          </p:cNvPr>
          <p:cNvSpPr/>
          <p:nvPr/>
        </p:nvSpPr>
        <p:spPr bwMode="auto">
          <a:xfrm>
            <a:off x="4167907" y="1893933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7" name="Retângulo 106">
            <a:extLst>
              <a:ext uri="{FF2B5EF4-FFF2-40B4-BE49-F238E27FC236}">
                <a16:creationId xmlns:a16="http://schemas.microsoft.com/office/drawing/2014/main" id="{946B52CA-1D89-2049-9622-7B35CFA6AB58}"/>
              </a:ext>
            </a:extLst>
          </p:cNvPr>
          <p:cNvSpPr/>
          <p:nvPr/>
        </p:nvSpPr>
        <p:spPr bwMode="auto">
          <a:xfrm>
            <a:off x="4168625" y="1646328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8" name="Retângulo 107">
            <a:extLst>
              <a:ext uri="{FF2B5EF4-FFF2-40B4-BE49-F238E27FC236}">
                <a16:creationId xmlns:a16="http://schemas.microsoft.com/office/drawing/2014/main" id="{74399394-6AE3-6147-B293-098B12C2B384}"/>
              </a:ext>
            </a:extLst>
          </p:cNvPr>
          <p:cNvSpPr/>
          <p:nvPr/>
        </p:nvSpPr>
        <p:spPr bwMode="auto">
          <a:xfrm>
            <a:off x="4168625" y="1357651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9" name="Retângulo 108">
            <a:extLst>
              <a:ext uri="{FF2B5EF4-FFF2-40B4-BE49-F238E27FC236}">
                <a16:creationId xmlns:a16="http://schemas.microsoft.com/office/drawing/2014/main" id="{0915B94E-6874-734B-9E5E-52B321DBC949}"/>
              </a:ext>
            </a:extLst>
          </p:cNvPr>
          <p:cNvSpPr/>
          <p:nvPr/>
        </p:nvSpPr>
        <p:spPr bwMode="auto">
          <a:xfrm>
            <a:off x="4167907" y="1102279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11" name="Retângulo 110">
            <a:extLst>
              <a:ext uri="{FF2B5EF4-FFF2-40B4-BE49-F238E27FC236}">
                <a16:creationId xmlns:a16="http://schemas.microsoft.com/office/drawing/2014/main" id="{510F4094-E02D-4043-A9CB-107B5CBEDC7E}"/>
              </a:ext>
            </a:extLst>
          </p:cNvPr>
          <p:cNvSpPr/>
          <p:nvPr/>
        </p:nvSpPr>
        <p:spPr bwMode="auto">
          <a:xfrm>
            <a:off x="5097747" y="5958262"/>
            <a:ext cx="385625" cy="55327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EF</a:t>
            </a:r>
          </a:p>
        </p:txBody>
      </p:sp>
      <p:sp>
        <p:nvSpPr>
          <p:cNvPr id="112" name="Retângulo 111">
            <a:extLst>
              <a:ext uri="{FF2B5EF4-FFF2-40B4-BE49-F238E27FC236}">
                <a16:creationId xmlns:a16="http://schemas.microsoft.com/office/drawing/2014/main" id="{47331DD5-3541-084D-BCB9-B0E0D3D23621}"/>
              </a:ext>
            </a:extLst>
          </p:cNvPr>
          <p:cNvSpPr/>
          <p:nvPr/>
        </p:nvSpPr>
        <p:spPr bwMode="auto">
          <a:xfrm>
            <a:off x="5508104" y="5941276"/>
            <a:ext cx="360418" cy="553270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ER</a:t>
            </a:r>
          </a:p>
        </p:txBody>
      </p:sp>
      <p:sp>
        <p:nvSpPr>
          <p:cNvPr id="114" name="Retângulo 113">
            <a:extLst>
              <a:ext uri="{FF2B5EF4-FFF2-40B4-BE49-F238E27FC236}">
                <a16:creationId xmlns:a16="http://schemas.microsoft.com/office/drawing/2014/main" id="{1FAABF10-1757-2E4F-8C0B-7C514A8CB98E}"/>
              </a:ext>
            </a:extLst>
          </p:cNvPr>
          <p:cNvSpPr/>
          <p:nvPr/>
        </p:nvSpPr>
        <p:spPr>
          <a:xfrm>
            <a:off x="4249692" y="4933497"/>
            <a:ext cx="161059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sz="800" dirty="0">
                <a:latin typeface="+mn-lt"/>
                <a:cs typeface="Consolas" panose="020B0609020204030204" pitchFamily="49" charset="0"/>
              </a:rPr>
              <a:t>CS - Caixa subterrânea</a:t>
            </a:r>
            <a:endParaRPr lang="pt-BR" sz="800" dirty="0">
              <a:latin typeface="+mn-lt"/>
            </a:endParaRPr>
          </a:p>
        </p:txBody>
      </p:sp>
      <p:sp>
        <p:nvSpPr>
          <p:cNvPr id="115" name="CaixaDeTexto 114">
            <a:extLst>
              <a:ext uri="{FF2B5EF4-FFF2-40B4-BE49-F238E27FC236}">
                <a16:creationId xmlns:a16="http://schemas.microsoft.com/office/drawing/2014/main" id="{065528A2-AF14-2D45-9F7E-23CB98ED716E}"/>
              </a:ext>
            </a:extLst>
          </p:cNvPr>
          <p:cNvSpPr txBox="1"/>
          <p:nvPr/>
        </p:nvSpPr>
        <p:spPr>
          <a:xfrm>
            <a:off x="149174" y="1704206"/>
            <a:ext cx="33146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latin typeface="+mn-lt"/>
              </a:rPr>
              <a:t>USAR:</a:t>
            </a:r>
          </a:p>
          <a:p>
            <a:pPr algn="l"/>
            <a:r>
              <a:rPr lang="pt-BR" sz="1200" dirty="0">
                <a:latin typeface="+mn-lt"/>
              </a:rPr>
              <a:t>Cabos Internos Tipo </a:t>
            </a:r>
            <a:r>
              <a:rPr lang="pt-BR" sz="1200" dirty="0" err="1">
                <a:latin typeface="+mn-lt"/>
              </a:rPr>
              <a:t>Tight</a:t>
            </a:r>
            <a:r>
              <a:rPr lang="pt-BR" sz="1200" dirty="0">
                <a:latin typeface="+mn-lt"/>
              </a:rPr>
              <a:t> (“apertados”)</a:t>
            </a:r>
          </a:p>
          <a:p>
            <a:pPr algn="l"/>
            <a:r>
              <a:rPr lang="pt-BR" sz="1200" dirty="0">
                <a:latin typeface="+mn-lt"/>
              </a:rPr>
              <a:t>Cabos externos Tipo </a:t>
            </a:r>
            <a:r>
              <a:rPr lang="pt-BR" sz="1200" dirty="0" err="1">
                <a:latin typeface="+mn-lt"/>
              </a:rPr>
              <a:t>Loose</a:t>
            </a:r>
            <a:r>
              <a:rPr lang="pt-BR" sz="1200" dirty="0">
                <a:latin typeface="+mn-lt"/>
              </a:rPr>
              <a:t> (“Soltos”)</a:t>
            </a:r>
          </a:p>
          <a:p>
            <a:pPr algn="l"/>
            <a:endParaRPr lang="pt-BR" sz="1200" dirty="0">
              <a:latin typeface="+mn-lt"/>
            </a:endParaRPr>
          </a:p>
          <a:p>
            <a:pPr algn="l"/>
            <a:r>
              <a:rPr lang="pt-BR" sz="1200" dirty="0">
                <a:latin typeface="+mn-lt"/>
              </a:rPr>
              <a:t>15 caixas 4 em 3km com 200m de distancia entre eles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BC9688C-5D36-384B-B828-1730F2FC5168}"/>
              </a:ext>
            </a:extLst>
          </p:cNvPr>
          <p:cNvSpPr/>
          <p:nvPr/>
        </p:nvSpPr>
        <p:spPr>
          <a:xfrm>
            <a:off x="3677081" y="852066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01</a:t>
            </a:r>
          </a:p>
        </p:txBody>
      </p:sp>
      <p:sp>
        <p:nvSpPr>
          <p:cNvPr id="74" name="Retângulo 73">
            <a:extLst>
              <a:ext uri="{FF2B5EF4-FFF2-40B4-BE49-F238E27FC236}">
                <a16:creationId xmlns:a16="http://schemas.microsoft.com/office/drawing/2014/main" id="{B362FC9A-2578-4D4A-A7D2-0AE33826B7C3}"/>
              </a:ext>
            </a:extLst>
          </p:cNvPr>
          <p:cNvSpPr/>
          <p:nvPr/>
        </p:nvSpPr>
        <p:spPr>
          <a:xfrm>
            <a:off x="3647579" y="1346293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02</a:t>
            </a:r>
          </a:p>
        </p:txBody>
      </p:sp>
      <p:sp>
        <p:nvSpPr>
          <p:cNvPr id="76" name="Retângulo 75">
            <a:extLst>
              <a:ext uri="{FF2B5EF4-FFF2-40B4-BE49-F238E27FC236}">
                <a16:creationId xmlns:a16="http://schemas.microsoft.com/office/drawing/2014/main" id="{E677E99A-B66C-D149-B70B-9AD545BAD694}"/>
              </a:ext>
            </a:extLst>
          </p:cNvPr>
          <p:cNvSpPr/>
          <p:nvPr/>
        </p:nvSpPr>
        <p:spPr>
          <a:xfrm>
            <a:off x="3648586" y="1597875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03</a:t>
            </a:r>
          </a:p>
        </p:txBody>
      </p:sp>
      <p:sp>
        <p:nvSpPr>
          <p:cNvPr id="79" name="Retângulo 78">
            <a:extLst>
              <a:ext uri="{FF2B5EF4-FFF2-40B4-BE49-F238E27FC236}">
                <a16:creationId xmlns:a16="http://schemas.microsoft.com/office/drawing/2014/main" id="{25A98A19-C38A-C148-AED4-A9F92A8DEC6A}"/>
              </a:ext>
            </a:extLst>
          </p:cNvPr>
          <p:cNvSpPr/>
          <p:nvPr/>
        </p:nvSpPr>
        <p:spPr>
          <a:xfrm>
            <a:off x="3641375" y="1859177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04</a:t>
            </a:r>
          </a:p>
        </p:txBody>
      </p:sp>
      <p:sp>
        <p:nvSpPr>
          <p:cNvPr id="81" name="Retângulo 80">
            <a:extLst>
              <a:ext uri="{FF2B5EF4-FFF2-40B4-BE49-F238E27FC236}">
                <a16:creationId xmlns:a16="http://schemas.microsoft.com/office/drawing/2014/main" id="{9F3178AC-21C2-714E-87B4-967EB4602C3F}"/>
              </a:ext>
            </a:extLst>
          </p:cNvPr>
          <p:cNvSpPr/>
          <p:nvPr/>
        </p:nvSpPr>
        <p:spPr>
          <a:xfrm>
            <a:off x="3642090" y="2121613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05</a:t>
            </a:r>
          </a:p>
        </p:txBody>
      </p:sp>
      <p:sp>
        <p:nvSpPr>
          <p:cNvPr id="83" name="Retângulo 82">
            <a:extLst>
              <a:ext uri="{FF2B5EF4-FFF2-40B4-BE49-F238E27FC236}">
                <a16:creationId xmlns:a16="http://schemas.microsoft.com/office/drawing/2014/main" id="{49803851-F299-A74E-A11B-7BDE9476F615}"/>
              </a:ext>
            </a:extLst>
          </p:cNvPr>
          <p:cNvSpPr/>
          <p:nvPr/>
        </p:nvSpPr>
        <p:spPr>
          <a:xfrm>
            <a:off x="3641044" y="2950279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06</a:t>
            </a:r>
          </a:p>
        </p:txBody>
      </p:sp>
      <p:sp>
        <p:nvSpPr>
          <p:cNvPr id="86" name="Retângulo 85">
            <a:extLst>
              <a:ext uri="{FF2B5EF4-FFF2-40B4-BE49-F238E27FC236}">
                <a16:creationId xmlns:a16="http://schemas.microsoft.com/office/drawing/2014/main" id="{18E4A8E1-8DCB-8743-B035-5C166E73A2DE}"/>
              </a:ext>
            </a:extLst>
          </p:cNvPr>
          <p:cNvSpPr/>
          <p:nvPr/>
        </p:nvSpPr>
        <p:spPr>
          <a:xfrm>
            <a:off x="3636809" y="3241164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07</a:t>
            </a:r>
          </a:p>
        </p:txBody>
      </p:sp>
      <p:sp>
        <p:nvSpPr>
          <p:cNvPr id="87" name="Retângulo 86">
            <a:extLst>
              <a:ext uri="{FF2B5EF4-FFF2-40B4-BE49-F238E27FC236}">
                <a16:creationId xmlns:a16="http://schemas.microsoft.com/office/drawing/2014/main" id="{6E59BEA1-3A6F-A341-BB59-2A9C17E0FEB3}"/>
              </a:ext>
            </a:extLst>
          </p:cNvPr>
          <p:cNvSpPr/>
          <p:nvPr/>
        </p:nvSpPr>
        <p:spPr>
          <a:xfrm>
            <a:off x="3624900" y="3527777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08</a:t>
            </a:r>
          </a:p>
        </p:txBody>
      </p:sp>
      <p:sp>
        <p:nvSpPr>
          <p:cNvPr id="89" name="Retângulo 88">
            <a:extLst>
              <a:ext uri="{FF2B5EF4-FFF2-40B4-BE49-F238E27FC236}">
                <a16:creationId xmlns:a16="http://schemas.microsoft.com/office/drawing/2014/main" id="{7E9E4B5F-691A-4F4C-9F6C-B3D9EE03DD98}"/>
              </a:ext>
            </a:extLst>
          </p:cNvPr>
          <p:cNvSpPr/>
          <p:nvPr/>
        </p:nvSpPr>
        <p:spPr>
          <a:xfrm>
            <a:off x="3612612" y="3767185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09</a:t>
            </a:r>
          </a:p>
        </p:txBody>
      </p:sp>
      <p:sp>
        <p:nvSpPr>
          <p:cNvPr id="90" name="Retângulo 89">
            <a:extLst>
              <a:ext uri="{FF2B5EF4-FFF2-40B4-BE49-F238E27FC236}">
                <a16:creationId xmlns:a16="http://schemas.microsoft.com/office/drawing/2014/main" id="{AEC892CE-E90B-F54F-9122-FCB32E1A13CB}"/>
              </a:ext>
            </a:extLst>
          </p:cNvPr>
          <p:cNvSpPr/>
          <p:nvPr/>
        </p:nvSpPr>
        <p:spPr>
          <a:xfrm>
            <a:off x="3609485" y="4017060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10</a:t>
            </a:r>
          </a:p>
        </p:txBody>
      </p:sp>
      <p:sp>
        <p:nvSpPr>
          <p:cNvPr id="91" name="Retângulo 90">
            <a:extLst>
              <a:ext uri="{FF2B5EF4-FFF2-40B4-BE49-F238E27FC236}">
                <a16:creationId xmlns:a16="http://schemas.microsoft.com/office/drawing/2014/main" id="{5ECC181A-AC63-1541-8437-A0A201741493}"/>
              </a:ext>
            </a:extLst>
          </p:cNvPr>
          <p:cNvSpPr/>
          <p:nvPr/>
        </p:nvSpPr>
        <p:spPr>
          <a:xfrm>
            <a:off x="3647606" y="5152215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11</a:t>
            </a:r>
          </a:p>
        </p:txBody>
      </p:sp>
      <p:sp>
        <p:nvSpPr>
          <p:cNvPr id="92" name="Retângulo 91">
            <a:extLst>
              <a:ext uri="{FF2B5EF4-FFF2-40B4-BE49-F238E27FC236}">
                <a16:creationId xmlns:a16="http://schemas.microsoft.com/office/drawing/2014/main" id="{A5191CDF-6D20-A84A-9B5D-5BCB6D88C5A8}"/>
              </a:ext>
            </a:extLst>
          </p:cNvPr>
          <p:cNvSpPr/>
          <p:nvPr/>
        </p:nvSpPr>
        <p:spPr>
          <a:xfrm>
            <a:off x="3650656" y="5398329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12</a:t>
            </a:r>
          </a:p>
        </p:txBody>
      </p:sp>
      <p:sp>
        <p:nvSpPr>
          <p:cNvPr id="110" name="Retângulo 109">
            <a:extLst>
              <a:ext uri="{FF2B5EF4-FFF2-40B4-BE49-F238E27FC236}">
                <a16:creationId xmlns:a16="http://schemas.microsoft.com/office/drawing/2014/main" id="{8D7F2471-B092-6543-8C97-0D59E3A38F85}"/>
              </a:ext>
            </a:extLst>
          </p:cNvPr>
          <p:cNvSpPr/>
          <p:nvPr/>
        </p:nvSpPr>
        <p:spPr>
          <a:xfrm>
            <a:off x="3653469" y="5670204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13</a:t>
            </a:r>
          </a:p>
        </p:txBody>
      </p:sp>
      <p:sp>
        <p:nvSpPr>
          <p:cNvPr id="113" name="Retângulo 112">
            <a:extLst>
              <a:ext uri="{FF2B5EF4-FFF2-40B4-BE49-F238E27FC236}">
                <a16:creationId xmlns:a16="http://schemas.microsoft.com/office/drawing/2014/main" id="{4D4302DC-88C3-5646-8A66-3B305D18FA91}"/>
              </a:ext>
            </a:extLst>
          </p:cNvPr>
          <p:cNvSpPr/>
          <p:nvPr/>
        </p:nvSpPr>
        <p:spPr>
          <a:xfrm>
            <a:off x="3653234" y="5922067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14</a:t>
            </a:r>
          </a:p>
        </p:txBody>
      </p:sp>
      <p:sp>
        <p:nvSpPr>
          <p:cNvPr id="117" name="Retângulo 116">
            <a:extLst>
              <a:ext uri="{FF2B5EF4-FFF2-40B4-BE49-F238E27FC236}">
                <a16:creationId xmlns:a16="http://schemas.microsoft.com/office/drawing/2014/main" id="{4512129C-3E49-D040-9611-06956F46DE73}"/>
              </a:ext>
            </a:extLst>
          </p:cNvPr>
          <p:cNvSpPr/>
          <p:nvPr/>
        </p:nvSpPr>
        <p:spPr>
          <a:xfrm>
            <a:off x="4280415" y="6386824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16</a:t>
            </a:r>
          </a:p>
        </p:txBody>
      </p:sp>
      <p:pic>
        <p:nvPicPr>
          <p:cNvPr id="120" name="Picture 4" descr="Resultado de imagem para caixa de emenda optica">
            <a:extLst>
              <a:ext uri="{FF2B5EF4-FFF2-40B4-BE49-F238E27FC236}">
                <a16:creationId xmlns:a16="http://schemas.microsoft.com/office/drawing/2014/main" id="{1D50BAF3-7643-2848-A4EF-37D4175DF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4806" y="3693664"/>
            <a:ext cx="186955" cy="18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" name="Retângulo 121">
            <a:extLst>
              <a:ext uri="{FF2B5EF4-FFF2-40B4-BE49-F238E27FC236}">
                <a16:creationId xmlns:a16="http://schemas.microsoft.com/office/drawing/2014/main" id="{1E67A3E5-1F85-2A40-B065-E947438C1630}"/>
              </a:ext>
            </a:extLst>
          </p:cNvPr>
          <p:cNvSpPr/>
          <p:nvPr/>
        </p:nvSpPr>
        <p:spPr>
          <a:xfrm>
            <a:off x="3796314" y="1967907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23" name="Retângulo 122">
            <a:extLst>
              <a:ext uri="{FF2B5EF4-FFF2-40B4-BE49-F238E27FC236}">
                <a16:creationId xmlns:a16="http://schemas.microsoft.com/office/drawing/2014/main" id="{EDAC5D1A-87C5-2F49-9F13-A72D1E556CB2}"/>
              </a:ext>
            </a:extLst>
          </p:cNvPr>
          <p:cNvSpPr/>
          <p:nvPr/>
        </p:nvSpPr>
        <p:spPr>
          <a:xfrm>
            <a:off x="3811504" y="1206797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24" name="Retângulo 123">
            <a:extLst>
              <a:ext uri="{FF2B5EF4-FFF2-40B4-BE49-F238E27FC236}">
                <a16:creationId xmlns:a16="http://schemas.microsoft.com/office/drawing/2014/main" id="{6C229F47-A630-684D-BD81-D2EBA6C6029C}"/>
              </a:ext>
            </a:extLst>
          </p:cNvPr>
          <p:cNvSpPr/>
          <p:nvPr/>
        </p:nvSpPr>
        <p:spPr>
          <a:xfrm>
            <a:off x="3821033" y="1459388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25" name="Retângulo 124">
            <a:extLst>
              <a:ext uri="{FF2B5EF4-FFF2-40B4-BE49-F238E27FC236}">
                <a16:creationId xmlns:a16="http://schemas.microsoft.com/office/drawing/2014/main" id="{1A2C7DA8-A612-B945-B14A-5E4F09BB4190}"/>
              </a:ext>
            </a:extLst>
          </p:cNvPr>
          <p:cNvSpPr/>
          <p:nvPr/>
        </p:nvSpPr>
        <p:spPr>
          <a:xfrm>
            <a:off x="3821456" y="1733937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26" name="Retângulo 125">
            <a:extLst>
              <a:ext uri="{FF2B5EF4-FFF2-40B4-BE49-F238E27FC236}">
                <a16:creationId xmlns:a16="http://schemas.microsoft.com/office/drawing/2014/main" id="{59405523-828E-8541-B137-5157DB341EBC}"/>
              </a:ext>
            </a:extLst>
          </p:cNvPr>
          <p:cNvSpPr/>
          <p:nvPr/>
        </p:nvSpPr>
        <p:spPr>
          <a:xfrm>
            <a:off x="3772161" y="2606605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27" name="Retângulo 126">
            <a:extLst>
              <a:ext uri="{FF2B5EF4-FFF2-40B4-BE49-F238E27FC236}">
                <a16:creationId xmlns:a16="http://schemas.microsoft.com/office/drawing/2014/main" id="{50EF7A25-B497-AE40-93A9-C564B924CC8B}"/>
              </a:ext>
            </a:extLst>
          </p:cNvPr>
          <p:cNvSpPr/>
          <p:nvPr/>
        </p:nvSpPr>
        <p:spPr>
          <a:xfrm>
            <a:off x="5118497" y="3646928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29" name="Retângulo 128">
            <a:extLst>
              <a:ext uri="{FF2B5EF4-FFF2-40B4-BE49-F238E27FC236}">
                <a16:creationId xmlns:a16="http://schemas.microsoft.com/office/drawing/2014/main" id="{F863C067-7464-D648-B0CB-D293D4632E30}"/>
              </a:ext>
            </a:extLst>
          </p:cNvPr>
          <p:cNvSpPr/>
          <p:nvPr/>
        </p:nvSpPr>
        <p:spPr>
          <a:xfrm>
            <a:off x="4249370" y="4016558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30" name="Retângulo 129">
            <a:extLst>
              <a:ext uri="{FF2B5EF4-FFF2-40B4-BE49-F238E27FC236}">
                <a16:creationId xmlns:a16="http://schemas.microsoft.com/office/drawing/2014/main" id="{AE70A8E5-4D20-3349-8A08-0E1B7A915BA2}"/>
              </a:ext>
            </a:extLst>
          </p:cNvPr>
          <p:cNvSpPr/>
          <p:nvPr/>
        </p:nvSpPr>
        <p:spPr>
          <a:xfrm>
            <a:off x="4384919" y="3666405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31" name="Retângulo 130">
            <a:extLst>
              <a:ext uri="{FF2B5EF4-FFF2-40B4-BE49-F238E27FC236}">
                <a16:creationId xmlns:a16="http://schemas.microsoft.com/office/drawing/2014/main" id="{821D4B49-A2DB-8D4D-9D28-8A5C6ADFA026}"/>
              </a:ext>
            </a:extLst>
          </p:cNvPr>
          <p:cNvSpPr/>
          <p:nvPr/>
        </p:nvSpPr>
        <p:spPr>
          <a:xfrm>
            <a:off x="4273106" y="3508852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32" name="Retângulo 131">
            <a:extLst>
              <a:ext uri="{FF2B5EF4-FFF2-40B4-BE49-F238E27FC236}">
                <a16:creationId xmlns:a16="http://schemas.microsoft.com/office/drawing/2014/main" id="{B01919D0-50FD-ED4D-A737-32113D94CED6}"/>
              </a:ext>
            </a:extLst>
          </p:cNvPr>
          <p:cNvSpPr/>
          <p:nvPr/>
        </p:nvSpPr>
        <p:spPr>
          <a:xfrm>
            <a:off x="4260984" y="3227651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33" name="Retângulo 132">
            <a:extLst>
              <a:ext uri="{FF2B5EF4-FFF2-40B4-BE49-F238E27FC236}">
                <a16:creationId xmlns:a16="http://schemas.microsoft.com/office/drawing/2014/main" id="{5048795C-DC2B-2D4A-A63E-954F3238B1AA}"/>
              </a:ext>
            </a:extLst>
          </p:cNvPr>
          <p:cNvSpPr/>
          <p:nvPr/>
        </p:nvSpPr>
        <p:spPr>
          <a:xfrm>
            <a:off x="4267865" y="2943020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34" name="Retângulo 133">
            <a:extLst>
              <a:ext uri="{FF2B5EF4-FFF2-40B4-BE49-F238E27FC236}">
                <a16:creationId xmlns:a16="http://schemas.microsoft.com/office/drawing/2014/main" id="{6A3C8ABE-1B90-E949-B0FC-0AFF3498BB0E}"/>
              </a:ext>
            </a:extLst>
          </p:cNvPr>
          <p:cNvSpPr/>
          <p:nvPr/>
        </p:nvSpPr>
        <p:spPr>
          <a:xfrm>
            <a:off x="4547581" y="2283183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35" name="Retângulo 134">
            <a:extLst>
              <a:ext uri="{FF2B5EF4-FFF2-40B4-BE49-F238E27FC236}">
                <a16:creationId xmlns:a16="http://schemas.microsoft.com/office/drawing/2014/main" id="{6959E731-68EB-4A4C-BDFF-B467B6E8518A}"/>
              </a:ext>
            </a:extLst>
          </p:cNvPr>
          <p:cNvSpPr/>
          <p:nvPr/>
        </p:nvSpPr>
        <p:spPr>
          <a:xfrm>
            <a:off x="4497304" y="1907190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36" name="Retângulo 135">
            <a:extLst>
              <a:ext uri="{FF2B5EF4-FFF2-40B4-BE49-F238E27FC236}">
                <a16:creationId xmlns:a16="http://schemas.microsoft.com/office/drawing/2014/main" id="{C5600FFD-F102-FC47-AA01-780CD1A6D78B}"/>
              </a:ext>
            </a:extLst>
          </p:cNvPr>
          <p:cNvSpPr/>
          <p:nvPr/>
        </p:nvSpPr>
        <p:spPr>
          <a:xfrm>
            <a:off x="4264924" y="1611350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37" name="Retângulo 136">
            <a:extLst>
              <a:ext uri="{FF2B5EF4-FFF2-40B4-BE49-F238E27FC236}">
                <a16:creationId xmlns:a16="http://schemas.microsoft.com/office/drawing/2014/main" id="{FEDE557C-5209-B04C-B825-5C24C27A4B18}"/>
              </a:ext>
            </a:extLst>
          </p:cNvPr>
          <p:cNvSpPr/>
          <p:nvPr/>
        </p:nvSpPr>
        <p:spPr>
          <a:xfrm>
            <a:off x="4246533" y="1851182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38" name="Retângulo 137">
            <a:extLst>
              <a:ext uri="{FF2B5EF4-FFF2-40B4-BE49-F238E27FC236}">
                <a16:creationId xmlns:a16="http://schemas.microsoft.com/office/drawing/2014/main" id="{B82B6B6A-BF17-B642-A54B-CE1EC62FAC21}"/>
              </a:ext>
            </a:extLst>
          </p:cNvPr>
          <p:cNvSpPr/>
          <p:nvPr/>
        </p:nvSpPr>
        <p:spPr>
          <a:xfrm>
            <a:off x="4255341" y="1348245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39" name="Retângulo 138">
            <a:extLst>
              <a:ext uri="{FF2B5EF4-FFF2-40B4-BE49-F238E27FC236}">
                <a16:creationId xmlns:a16="http://schemas.microsoft.com/office/drawing/2014/main" id="{E266BE09-264D-BF40-93CA-39BD027D1C58}"/>
              </a:ext>
            </a:extLst>
          </p:cNvPr>
          <p:cNvSpPr/>
          <p:nvPr/>
        </p:nvSpPr>
        <p:spPr>
          <a:xfrm>
            <a:off x="4081006" y="918835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40" name="Retângulo 139">
            <a:extLst>
              <a:ext uri="{FF2B5EF4-FFF2-40B4-BE49-F238E27FC236}">
                <a16:creationId xmlns:a16="http://schemas.microsoft.com/office/drawing/2014/main" id="{C6E1D08B-24C7-9047-A38A-6936927CA809}"/>
              </a:ext>
            </a:extLst>
          </p:cNvPr>
          <p:cNvSpPr/>
          <p:nvPr/>
        </p:nvSpPr>
        <p:spPr>
          <a:xfrm>
            <a:off x="3777954" y="3091737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41" name="Retângulo 140">
            <a:extLst>
              <a:ext uri="{FF2B5EF4-FFF2-40B4-BE49-F238E27FC236}">
                <a16:creationId xmlns:a16="http://schemas.microsoft.com/office/drawing/2014/main" id="{A421DCF5-1565-C346-BCC7-F696663A3E70}"/>
              </a:ext>
            </a:extLst>
          </p:cNvPr>
          <p:cNvSpPr/>
          <p:nvPr/>
        </p:nvSpPr>
        <p:spPr>
          <a:xfrm>
            <a:off x="3777671" y="3366560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42" name="Retângulo 141">
            <a:extLst>
              <a:ext uri="{FF2B5EF4-FFF2-40B4-BE49-F238E27FC236}">
                <a16:creationId xmlns:a16="http://schemas.microsoft.com/office/drawing/2014/main" id="{0C31CF3F-7503-E84E-A175-138E19B48597}"/>
              </a:ext>
            </a:extLst>
          </p:cNvPr>
          <p:cNvSpPr/>
          <p:nvPr/>
        </p:nvSpPr>
        <p:spPr>
          <a:xfrm>
            <a:off x="3752160" y="3622870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43" name="Retângulo 142">
            <a:extLst>
              <a:ext uri="{FF2B5EF4-FFF2-40B4-BE49-F238E27FC236}">
                <a16:creationId xmlns:a16="http://schemas.microsoft.com/office/drawing/2014/main" id="{004CBEA3-C786-1F43-A6AD-1C2DD8BC2DBD}"/>
              </a:ext>
            </a:extLst>
          </p:cNvPr>
          <p:cNvSpPr/>
          <p:nvPr/>
        </p:nvSpPr>
        <p:spPr>
          <a:xfrm>
            <a:off x="3737932" y="3882204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44" name="Retângulo 143">
            <a:extLst>
              <a:ext uri="{FF2B5EF4-FFF2-40B4-BE49-F238E27FC236}">
                <a16:creationId xmlns:a16="http://schemas.microsoft.com/office/drawing/2014/main" id="{15136377-1B9B-494B-8EA0-C13AC0AAB815}"/>
              </a:ext>
            </a:extLst>
          </p:cNvPr>
          <p:cNvSpPr/>
          <p:nvPr/>
        </p:nvSpPr>
        <p:spPr>
          <a:xfrm>
            <a:off x="3708051" y="4395337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45" name="Retângulo 144">
            <a:extLst>
              <a:ext uri="{FF2B5EF4-FFF2-40B4-BE49-F238E27FC236}">
                <a16:creationId xmlns:a16="http://schemas.microsoft.com/office/drawing/2014/main" id="{DBECEC7A-0CED-8E46-9EF3-45AF5869CA1C}"/>
              </a:ext>
            </a:extLst>
          </p:cNvPr>
          <p:cNvSpPr/>
          <p:nvPr/>
        </p:nvSpPr>
        <p:spPr>
          <a:xfrm>
            <a:off x="3738497" y="5276596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46" name="Retângulo 145">
            <a:extLst>
              <a:ext uri="{FF2B5EF4-FFF2-40B4-BE49-F238E27FC236}">
                <a16:creationId xmlns:a16="http://schemas.microsoft.com/office/drawing/2014/main" id="{88A94C52-9A82-A741-95D1-24C531B21EA9}"/>
              </a:ext>
            </a:extLst>
          </p:cNvPr>
          <p:cNvSpPr/>
          <p:nvPr/>
        </p:nvSpPr>
        <p:spPr>
          <a:xfrm>
            <a:off x="3733352" y="5543481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47" name="Retângulo 146">
            <a:extLst>
              <a:ext uri="{FF2B5EF4-FFF2-40B4-BE49-F238E27FC236}">
                <a16:creationId xmlns:a16="http://schemas.microsoft.com/office/drawing/2014/main" id="{84BBE96F-FF06-0F46-A39C-72A1CDDCFDD4}"/>
              </a:ext>
            </a:extLst>
          </p:cNvPr>
          <p:cNvSpPr/>
          <p:nvPr/>
        </p:nvSpPr>
        <p:spPr>
          <a:xfrm>
            <a:off x="3712067" y="5801096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50" name="Retângulo 149">
            <a:extLst>
              <a:ext uri="{FF2B5EF4-FFF2-40B4-BE49-F238E27FC236}">
                <a16:creationId xmlns:a16="http://schemas.microsoft.com/office/drawing/2014/main" id="{76D10CE5-EC94-234F-9991-E32BC714F248}"/>
              </a:ext>
            </a:extLst>
          </p:cNvPr>
          <p:cNvSpPr/>
          <p:nvPr/>
        </p:nvSpPr>
        <p:spPr>
          <a:xfrm>
            <a:off x="4435411" y="5530771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51" name="Retângulo 150">
            <a:extLst>
              <a:ext uri="{FF2B5EF4-FFF2-40B4-BE49-F238E27FC236}">
                <a16:creationId xmlns:a16="http://schemas.microsoft.com/office/drawing/2014/main" id="{904BE52B-648C-C242-94F0-A344C2AE7C19}"/>
              </a:ext>
            </a:extLst>
          </p:cNvPr>
          <p:cNvSpPr/>
          <p:nvPr/>
        </p:nvSpPr>
        <p:spPr>
          <a:xfrm>
            <a:off x="4222946" y="5402033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52" name="Retângulo 151">
            <a:extLst>
              <a:ext uri="{FF2B5EF4-FFF2-40B4-BE49-F238E27FC236}">
                <a16:creationId xmlns:a16="http://schemas.microsoft.com/office/drawing/2014/main" id="{7B9E2688-DD80-554B-8731-03C6E971487E}"/>
              </a:ext>
            </a:extLst>
          </p:cNvPr>
          <p:cNvSpPr/>
          <p:nvPr/>
        </p:nvSpPr>
        <p:spPr>
          <a:xfrm>
            <a:off x="3741528" y="6042918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53" name="Retângulo 152">
            <a:extLst>
              <a:ext uri="{FF2B5EF4-FFF2-40B4-BE49-F238E27FC236}">
                <a16:creationId xmlns:a16="http://schemas.microsoft.com/office/drawing/2014/main" id="{272D0F27-BB85-5240-A2B2-A458D8C0E495}"/>
              </a:ext>
            </a:extLst>
          </p:cNvPr>
          <p:cNvSpPr/>
          <p:nvPr/>
        </p:nvSpPr>
        <p:spPr>
          <a:xfrm>
            <a:off x="4199320" y="6118982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100m</a:t>
            </a:r>
          </a:p>
        </p:txBody>
      </p:sp>
      <p:sp>
        <p:nvSpPr>
          <p:cNvPr id="154" name="Retângulo 153">
            <a:extLst>
              <a:ext uri="{FF2B5EF4-FFF2-40B4-BE49-F238E27FC236}">
                <a16:creationId xmlns:a16="http://schemas.microsoft.com/office/drawing/2014/main" id="{F32457FE-8629-FE4E-B870-09953BD2739F}"/>
              </a:ext>
            </a:extLst>
          </p:cNvPr>
          <p:cNvSpPr/>
          <p:nvPr/>
        </p:nvSpPr>
        <p:spPr>
          <a:xfrm>
            <a:off x="4612237" y="6118432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100m</a:t>
            </a:r>
          </a:p>
        </p:txBody>
      </p:sp>
      <p:sp>
        <p:nvSpPr>
          <p:cNvPr id="155" name="Retângulo 154">
            <a:extLst>
              <a:ext uri="{FF2B5EF4-FFF2-40B4-BE49-F238E27FC236}">
                <a16:creationId xmlns:a16="http://schemas.microsoft.com/office/drawing/2014/main" id="{1C621D45-C1EA-CA45-9219-7F3F2B52ADAB}"/>
              </a:ext>
            </a:extLst>
          </p:cNvPr>
          <p:cNvSpPr/>
          <p:nvPr/>
        </p:nvSpPr>
        <p:spPr>
          <a:xfrm>
            <a:off x="4238393" y="5131271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56" name="Retângulo 155">
            <a:extLst>
              <a:ext uri="{FF2B5EF4-FFF2-40B4-BE49-F238E27FC236}">
                <a16:creationId xmlns:a16="http://schemas.microsoft.com/office/drawing/2014/main" id="{38ADCC56-DAD2-0149-8D81-A9BA16EA7AED}"/>
              </a:ext>
            </a:extLst>
          </p:cNvPr>
          <p:cNvSpPr/>
          <p:nvPr/>
        </p:nvSpPr>
        <p:spPr>
          <a:xfrm>
            <a:off x="4470460" y="5857053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57" name="Retângulo 156">
            <a:extLst>
              <a:ext uri="{FF2B5EF4-FFF2-40B4-BE49-F238E27FC236}">
                <a16:creationId xmlns:a16="http://schemas.microsoft.com/office/drawing/2014/main" id="{957E2953-998C-4E44-AEEE-9EC9B6659137}"/>
              </a:ext>
            </a:extLst>
          </p:cNvPr>
          <p:cNvSpPr/>
          <p:nvPr/>
        </p:nvSpPr>
        <p:spPr>
          <a:xfrm>
            <a:off x="4231716" y="5896412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58" name="Retângulo 157">
            <a:extLst>
              <a:ext uri="{FF2B5EF4-FFF2-40B4-BE49-F238E27FC236}">
                <a16:creationId xmlns:a16="http://schemas.microsoft.com/office/drawing/2014/main" id="{DD500DB7-FFAC-AB45-A5F2-D7128D059B25}"/>
              </a:ext>
            </a:extLst>
          </p:cNvPr>
          <p:cNvSpPr/>
          <p:nvPr/>
        </p:nvSpPr>
        <p:spPr>
          <a:xfrm>
            <a:off x="3714502" y="6372701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59" name="Retângulo 158">
            <a:extLst>
              <a:ext uri="{FF2B5EF4-FFF2-40B4-BE49-F238E27FC236}">
                <a16:creationId xmlns:a16="http://schemas.microsoft.com/office/drawing/2014/main" id="{B4E28503-C9AC-CC40-854A-08A889CC5135}"/>
              </a:ext>
            </a:extLst>
          </p:cNvPr>
          <p:cNvSpPr/>
          <p:nvPr/>
        </p:nvSpPr>
        <p:spPr>
          <a:xfrm>
            <a:off x="4384145" y="6508064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pic>
        <p:nvPicPr>
          <p:cNvPr id="164" name="Picture 4" descr="Resultado de imagem para caixa de emenda optica">
            <a:extLst>
              <a:ext uri="{FF2B5EF4-FFF2-40B4-BE49-F238E27FC236}">
                <a16:creationId xmlns:a16="http://schemas.microsoft.com/office/drawing/2014/main" id="{632CE9D2-3D4C-414E-8AA4-8ABF94D97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7205" y="3872614"/>
            <a:ext cx="186955" cy="18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5" name="Picture 4" descr="Resultado de imagem para caixa de emenda optica">
            <a:extLst>
              <a:ext uri="{FF2B5EF4-FFF2-40B4-BE49-F238E27FC236}">
                <a16:creationId xmlns:a16="http://schemas.microsoft.com/office/drawing/2014/main" id="{B8161534-DEF9-974C-86D9-3301F0EB9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7205" y="4038430"/>
            <a:ext cx="186955" cy="18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6" name="Picture 4" descr="Resultado de imagem para caixa de emenda optica">
            <a:extLst>
              <a:ext uri="{FF2B5EF4-FFF2-40B4-BE49-F238E27FC236}">
                <a16:creationId xmlns:a16="http://schemas.microsoft.com/office/drawing/2014/main" id="{50356D6A-A5A2-FD4C-8653-4F875C67C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23417" y="3823890"/>
            <a:ext cx="186955" cy="18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" name="Picture 4" descr="Resultado de imagem para caixa de emenda optica">
            <a:extLst>
              <a:ext uri="{FF2B5EF4-FFF2-40B4-BE49-F238E27FC236}">
                <a16:creationId xmlns:a16="http://schemas.microsoft.com/office/drawing/2014/main" id="{5DEF058D-EAC4-0C41-9B41-3BF0A22AA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74654" y="5694427"/>
            <a:ext cx="186955" cy="18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9" name="Picture 4" descr="Resultado de imagem para caixa de emenda optica">
            <a:extLst>
              <a:ext uri="{FF2B5EF4-FFF2-40B4-BE49-F238E27FC236}">
                <a16:creationId xmlns:a16="http://schemas.microsoft.com/office/drawing/2014/main" id="{A836052A-2D2E-ED4D-8D16-EFD3180DE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6999" y="5700006"/>
            <a:ext cx="186955" cy="18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1" name="Picture 4" descr="Resultado de imagem para caixa de emenda optica">
            <a:extLst>
              <a:ext uri="{FF2B5EF4-FFF2-40B4-BE49-F238E27FC236}">
                <a16:creationId xmlns:a16="http://schemas.microsoft.com/office/drawing/2014/main" id="{694374E3-26FD-BD48-86F0-E3645A1FA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8181" y="2139016"/>
            <a:ext cx="186955" cy="18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" name="Picture 4" descr="Resultado de imagem para caixa de emenda optica">
            <a:extLst>
              <a:ext uri="{FF2B5EF4-FFF2-40B4-BE49-F238E27FC236}">
                <a16:creationId xmlns:a16="http://schemas.microsoft.com/office/drawing/2014/main" id="{4231366A-165F-8741-8897-F190C752F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4524" y="2139016"/>
            <a:ext cx="186955" cy="18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4" name="Conector Reto 173">
            <a:extLst>
              <a:ext uri="{FF2B5EF4-FFF2-40B4-BE49-F238E27FC236}">
                <a16:creationId xmlns:a16="http://schemas.microsoft.com/office/drawing/2014/main" id="{1953D2F6-37F7-EB4F-9EC2-FC3C47B7CEF0}"/>
              </a:ext>
            </a:extLst>
          </p:cNvPr>
          <p:cNvCxnSpPr>
            <a:cxnSpLocks/>
            <a:endCxn id="109" idx="3"/>
          </p:cNvCxnSpPr>
          <p:nvPr/>
        </p:nvCxnSpPr>
        <p:spPr bwMode="auto">
          <a:xfrm flipH="1">
            <a:off x="4311923" y="1170550"/>
            <a:ext cx="806574" cy="3737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B050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sp>
        <p:nvSpPr>
          <p:cNvPr id="176" name="Retângulo 175">
            <a:extLst>
              <a:ext uri="{FF2B5EF4-FFF2-40B4-BE49-F238E27FC236}">
                <a16:creationId xmlns:a16="http://schemas.microsoft.com/office/drawing/2014/main" id="{BC2C14BF-9F00-4749-B74D-9E8BF8DFE643}"/>
              </a:ext>
            </a:extLst>
          </p:cNvPr>
          <p:cNvSpPr/>
          <p:nvPr/>
        </p:nvSpPr>
        <p:spPr>
          <a:xfrm>
            <a:off x="5116631" y="3874897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77" name="Retângulo 176">
            <a:extLst>
              <a:ext uri="{FF2B5EF4-FFF2-40B4-BE49-F238E27FC236}">
                <a16:creationId xmlns:a16="http://schemas.microsoft.com/office/drawing/2014/main" id="{47FC37F6-D39A-0341-9FA0-5DEF58828090}"/>
              </a:ext>
            </a:extLst>
          </p:cNvPr>
          <p:cNvSpPr/>
          <p:nvPr/>
        </p:nvSpPr>
        <p:spPr>
          <a:xfrm>
            <a:off x="5111735" y="4042198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pic>
        <p:nvPicPr>
          <p:cNvPr id="180" name="Picture 4" descr="Resultado de imagem para caixa de emenda optica">
            <a:extLst>
              <a:ext uri="{FF2B5EF4-FFF2-40B4-BE49-F238E27FC236}">
                <a16:creationId xmlns:a16="http://schemas.microsoft.com/office/drawing/2014/main" id="{43E689B0-EE35-FB42-BC7E-B6F5737CD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0825" y="3826214"/>
            <a:ext cx="186955" cy="212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5" name="Retângulo 184">
            <a:extLst>
              <a:ext uri="{FF2B5EF4-FFF2-40B4-BE49-F238E27FC236}">
                <a16:creationId xmlns:a16="http://schemas.microsoft.com/office/drawing/2014/main" id="{F4CD0C0D-2D3A-6948-8564-4E84A4DEC71A}"/>
              </a:ext>
            </a:extLst>
          </p:cNvPr>
          <p:cNvSpPr/>
          <p:nvPr/>
        </p:nvSpPr>
        <p:spPr>
          <a:xfrm>
            <a:off x="4489054" y="1006692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100m</a:t>
            </a:r>
          </a:p>
        </p:txBody>
      </p:sp>
      <p:sp>
        <p:nvSpPr>
          <p:cNvPr id="186" name="Retângulo 185">
            <a:extLst>
              <a:ext uri="{FF2B5EF4-FFF2-40B4-BE49-F238E27FC236}">
                <a16:creationId xmlns:a16="http://schemas.microsoft.com/office/drawing/2014/main" id="{696303D2-9364-1C4E-9209-A058CFCF78E6}"/>
              </a:ext>
            </a:extLst>
          </p:cNvPr>
          <p:cNvSpPr/>
          <p:nvPr/>
        </p:nvSpPr>
        <p:spPr>
          <a:xfrm>
            <a:off x="3680337" y="938891"/>
            <a:ext cx="47046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100m</a:t>
            </a:r>
          </a:p>
        </p:txBody>
      </p:sp>
      <p:cxnSp>
        <p:nvCxnSpPr>
          <p:cNvPr id="187" name="Conector Reto 186">
            <a:extLst>
              <a:ext uri="{FF2B5EF4-FFF2-40B4-BE49-F238E27FC236}">
                <a16:creationId xmlns:a16="http://schemas.microsoft.com/office/drawing/2014/main" id="{E68DED20-DCA1-F249-A167-8E9F043C03A0}"/>
              </a:ext>
            </a:extLst>
          </p:cNvPr>
          <p:cNvCxnSpPr>
            <a:cxnSpLocks/>
          </p:cNvCxnSpPr>
          <p:nvPr/>
        </p:nvCxnSpPr>
        <p:spPr bwMode="auto">
          <a:xfrm flipH="1">
            <a:off x="3632527" y="1169487"/>
            <a:ext cx="530104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B050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sp>
        <p:nvSpPr>
          <p:cNvPr id="188" name="Retângulo 187">
            <a:extLst>
              <a:ext uri="{FF2B5EF4-FFF2-40B4-BE49-F238E27FC236}">
                <a16:creationId xmlns:a16="http://schemas.microsoft.com/office/drawing/2014/main" id="{996D3634-4F04-4C4A-A30C-2CECB595E88F}"/>
              </a:ext>
            </a:extLst>
          </p:cNvPr>
          <p:cNvSpPr/>
          <p:nvPr/>
        </p:nvSpPr>
        <p:spPr>
          <a:xfrm>
            <a:off x="3183570" y="2042107"/>
            <a:ext cx="522900" cy="253916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r>
              <a:rPr lang="pt-BR" sz="105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912m</a:t>
            </a:r>
          </a:p>
        </p:txBody>
      </p:sp>
      <p:cxnSp>
        <p:nvCxnSpPr>
          <p:cNvPr id="50" name="Conector de Seta Reta 49">
            <a:extLst>
              <a:ext uri="{FF2B5EF4-FFF2-40B4-BE49-F238E27FC236}">
                <a16:creationId xmlns:a16="http://schemas.microsoft.com/office/drawing/2014/main" id="{3CE00D05-2CB2-9F45-B8C4-DE5F653054C5}"/>
              </a:ext>
            </a:extLst>
          </p:cNvPr>
          <p:cNvCxnSpPr>
            <a:cxnSpLocks/>
            <a:stCxn id="188" idx="3"/>
          </p:cNvCxnSpPr>
          <p:nvPr/>
        </p:nvCxnSpPr>
        <p:spPr bwMode="auto">
          <a:xfrm flipV="1">
            <a:off x="3706470" y="2165028"/>
            <a:ext cx="434744" cy="4037"/>
          </a:xfrm>
          <a:prstGeom prst="straightConnector1">
            <a:avLst/>
          </a:prstGeom>
          <a:solidFill>
            <a:schemeClr val="folHlink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1" name="Retângulo 190">
            <a:extLst>
              <a:ext uri="{FF2B5EF4-FFF2-40B4-BE49-F238E27FC236}">
                <a16:creationId xmlns:a16="http://schemas.microsoft.com/office/drawing/2014/main" id="{7BF68DE1-7A08-F04B-8C78-4D7F105E9DF6}"/>
              </a:ext>
            </a:extLst>
          </p:cNvPr>
          <p:cNvSpPr/>
          <p:nvPr/>
        </p:nvSpPr>
        <p:spPr>
          <a:xfrm>
            <a:off x="3121769" y="3809896"/>
            <a:ext cx="598241" cy="253916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r>
              <a:rPr lang="pt-BR" sz="105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1727m</a:t>
            </a:r>
          </a:p>
        </p:txBody>
      </p:sp>
      <p:cxnSp>
        <p:nvCxnSpPr>
          <p:cNvPr id="192" name="Conector de Seta Reta 191">
            <a:extLst>
              <a:ext uri="{FF2B5EF4-FFF2-40B4-BE49-F238E27FC236}">
                <a16:creationId xmlns:a16="http://schemas.microsoft.com/office/drawing/2014/main" id="{73ABF072-4C1F-C040-A0CF-45303F81481C}"/>
              </a:ext>
            </a:extLst>
          </p:cNvPr>
          <p:cNvCxnSpPr>
            <a:cxnSpLocks/>
            <a:stCxn id="191" idx="3"/>
          </p:cNvCxnSpPr>
          <p:nvPr/>
        </p:nvCxnSpPr>
        <p:spPr bwMode="auto">
          <a:xfrm flipV="1">
            <a:off x="3720010" y="3932817"/>
            <a:ext cx="397071" cy="4037"/>
          </a:xfrm>
          <a:prstGeom prst="straightConnector1">
            <a:avLst/>
          </a:prstGeom>
          <a:solidFill>
            <a:schemeClr val="folHlink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3" name="Retângulo 192">
            <a:extLst>
              <a:ext uri="{FF2B5EF4-FFF2-40B4-BE49-F238E27FC236}">
                <a16:creationId xmlns:a16="http://schemas.microsoft.com/office/drawing/2014/main" id="{F85A86B5-DC3B-6843-A796-055720D60E9D}"/>
              </a:ext>
            </a:extLst>
          </p:cNvPr>
          <p:cNvSpPr/>
          <p:nvPr/>
        </p:nvSpPr>
        <p:spPr>
          <a:xfrm>
            <a:off x="2933135" y="4993472"/>
            <a:ext cx="615874" cy="26161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r>
              <a:rPr lang="pt-BR" sz="11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2539m</a:t>
            </a:r>
          </a:p>
        </p:txBody>
      </p:sp>
      <p:cxnSp>
        <p:nvCxnSpPr>
          <p:cNvPr id="194" name="Conector de Seta Reta 193">
            <a:extLst>
              <a:ext uri="{FF2B5EF4-FFF2-40B4-BE49-F238E27FC236}">
                <a16:creationId xmlns:a16="http://schemas.microsoft.com/office/drawing/2014/main" id="{D3C50E1F-8392-7A40-9A69-4C9EED4BA9BD}"/>
              </a:ext>
            </a:extLst>
          </p:cNvPr>
          <p:cNvCxnSpPr>
            <a:cxnSpLocks/>
            <a:endCxn id="102" idx="1"/>
          </p:cNvCxnSpPr>
          <p:nvPr/>
        </p:nvCxnSpPr>
        <p:spPr bwMode="auto">
          <a:xfrm>
            <a:off x="3498603" y="5114662"/>
            <a:ext cx="622305" cy="676978"/>
          </a:xfrm>
          <a:prstGeom prst="straightConnector1">
            <a:avLst/>
          </a:prstGeom>
          <a:solidFill>
            <a:schemeClr val="folHlink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5" name="Retângulo 194">
            <a:extLst>
              <a:ext uri="{FF2B5EF4-FFF2-40B4-BE49-F238E27FC236}">
                <a16:creationId xmlns:a16="http://schemas.microsoft.com/office/drawing/2014/main" id="{ED9092E1-EB8F-BB4E-AC0F-C7B292EB42EF}"/>
              </a:ext>
            </a:extLst>
          </p:cNvPr>
          <p:cNvSpPr/>
          <p:nvPr/>
        </p:nvSpPr>
        <p:spPr>
          <a:xfrm>
            <a:off x="3661693" y="6269422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15</a:t>
            </a:r>
          </a:p>
        </p:txBody>
      </p:sp>
      <p:sp>
        <p:nvSpPr>
          <p:cNvPr id="196" name="Retângulo 195">
            <a:extLst>
              <a:ext uri="{FF2B5EF4-FFF2-40B4-BE49-F238E27FC236}">
                <a16:creationId xmlns:a16="http://schemas.microsoft.com/office/drawing/2014/main" id="{12C6F205-9DA1-754F-B9B1-95A82F6A729A}"/>
              </a:ext>
            </a:extLst>
          </p:cNvPr>
          <p:cNvSpPr/>
          <p:nvPr/>
        </p:nvSpPr>
        <p:spPr>
          <a:xfrm>
            <a:off x="251520" y="2931043"/>
            <a:ext cx="522900" cy="253916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r>
              <a:rPr lang="pt-BR" sz="105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912m</a:t>
            </a:r>
          </a:p>
        </p:txBody>
      </p:sp>
      <p:sp>
        <p:nvSpPr>
          <p:cNvPr id="197" name="Retângulo 196">
            <a:extLst>
              <a:ext uri="{FF2B5EF4-FFF2-40B4-BE49-F238E27FC236}">
                <a16:creationId xmlns:a16="http://schemas.microsoft.com/office/drawing/2014/main" id="{88CFD409-39CD-534E-92A7-458674ED0B41}"/>
              </a:ext>
            </a:extLst>
          </p:cNvPr>
          <p:cNvSpPr/>
          <p:nvPr/>
        </p:nvSpPr>
        <p:spPr>
          <a:xfrm>
            <a:off x="810943" y="2904029"/>
            <a:ext cx="14895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dirty="0">
                <a:latin typeface="+mn-lt"/>
              </a:rPr>
              <a:t>Metragem da caixa</a:t>
            </a:r>
          </a:p>
        </p:txBody>
      </p:sp>
      <p:pic>
        <p:nvPicPr>
          <p:cNvPr id="198" name="Picture 4" descr="Resultado de imagem para caixa de emenda optica">
            <a:extLst>
              <a:ext uri="{FF2B5EF4-FFF2-40B4-BE49-F238E27FC236}">
                <a16:creationId xmlns:a16="http://schemas.microsoft.com/office/drawing/2014/main" id="{8CA71AA4-A607-4B4C-902E-4CA61358A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3310111"/>
            <a:ext cx="186955" cy="18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9" name="Retângulo 198">
            <a:extLst>
              <a:ext uri="{FF2B5EF4-FFF2-40B4-BE49-F238E27FC236}">
                <a16:creationId xmlns:a16="http://schemas.microsoft.com/office/drawing/2014/main" id="{52C2C5F8-E555-2F42-BAB8-22C2C84E97C2}"/>
              </a:ext>
            </a:extLst>
          </p:cNvPr>
          <p:cNvSpPr/>
          <p:nvPr/>
        </p:nvSpPr>
        <p:spPr>
          <a:xfrm>
            <a:off x="647163" y="3266617"/>
            <a:ext cx="2291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dirty="0">
                <a:latin typeface="+mn-lt"/>
              </a:rPr>
              <a:t>CEO exclusiva para cada cabo</a:t>
            </a:r>
          </a:p>
        </p:txBody>
      </p:sp>
      <p:sp>
        <p:nvSpPr>
          <p:cNvPr id="148" name="Retângulo 147">
            <a:extLst>
              <a:ext uri="{FF2B5EF4-FFF2-40B4-BE49-F238E27FC236}">
                <a16:creationId xmlns:a16="http://schemas.microsoft.com/office/drawing/2014/main" id="{3CBFF108-7C6D-514C-AA3B-F870DC4E53E1}"/>
              </a:ext>
            </a:extLst>
          </p:cNvPr>
          <p:cNvSpPr/>
          <p:nvPr/>
        </p:nvSpPr>
        <p:spPr bwMode="auto">
          <a:xfrm>
            <a:off x="7318124" y="5772489"/>
            <a:ext cx="1646364" cy="2769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1000" dirty="0" err="1">
                <a:latin typeface="+mn-lt"/>
              </a:rPr>
              <a:t>Telecommunication</a:t>
            </a:r>
            <a:r>
              <a:rPr lang="pt-BR" sz="1000" dirty="0">
                <a:latin typeface="+mn-lt"/>
              </a:rPr>
              <a:t> </a:t>
            </a:r>
            <a:r>
              <a:rPr lang="pt-BR" sz="1000" dirty="0" err="1">
                <a:latin typeface="+mn-lt"/>
              </a:rPr>
              <a:t>room</a:t>
            </a:r>
            <a:endParaRPr lang="pt-BR" sz="1000" dirty="0">
              <a:latin typeface="+mn-lt"/>
            </a:endParaRPr>
          </a:p>
        </p:txBody>
      </p:sp>
      <p:sp>
        <p:nvSpPr>
          <p:cNvPr id="149" name="Retângulo 148">
            <a:extLst>
              <a:ext uri="{FF2B5EF4-FFF2-40B4-BE49-F238E27FC236}">
                <a16:creationId xmlns:a16="http://schemas.microsoft.com/office/drawing/2014/main" id="{A1219E2E-9BB1-AA4B-9076-5878F078B7CD}"/>
              </a:ext>
            </a:extLst>
          </p:cNvPr>
          <p:cNvSpPr/>
          <p:nvPr/>
        </p:nvSpPr>
        <p:spPr bwMode="auto">
          <a:xfrm>
            <a:off x="7308304" y="6088479"/>
            <a:ext cx="1656184" cy="255689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nsolas" panose="020B0609020204030204" pitchFamily="49" charset="0"/>
              </a:rPr>
              <a:t>Entrance </a:t>
            </a:r>
            <a:r>
              <a:rPr kumimoji="0" lang="pt-BR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nsolas" panose="020B0609020204030204" pitchFamily="49" charset="0"/>
              </a:rPr>
              <a:t>Facilities</a:t>
            </a:r>
            <a:endParaRPr kumimoji="0" lang="pt-B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160" name="Retângulo 159">
            <a:extLst>
              <a:ext uri="{FF2B5EF4-FFF2-40B4-BE49-F238E27FC236}">
                <a16:creationId xmlns:a16="http://schemas.microsoft.com/office/drawing/2014/main" id="{07262CFC-86FC-EB43-9CDF-E280CCCF54E7}"/>
              </a:ext>
            </a:extLst>
          </p:cNvPr>
          <p:cNvSpPr/>
          <p:nvPr/>
        </p:nvSpPr>
        <p:spPr bwMode="auto">
          <a:xfrm>
            <a:off x="7319958" y="5482177"/>
            <a:ext cx="1644529" cy="262194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pt-BR" sz="1000" dirty="0">
                <a:latin typeface="+mn-lt"/>
              </a:rPr>
              <a:t>Equipment </a:t>
            </a:r>
            <a:r>
              <a:rPr lang="pt-BR" sz="1000" dirty="0" err="1">
                <a:latin typeface="+mn-lt"/>
              </a:rPr>
              <a:t>Room</a:t>
            </a:r>
            <a:endParaRPr lang="pt-BR" sz="1000" dirty="0">
              <a:latin typeface="+mn-lt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4760B12-2DE5-AF49-81D5-4494AD1ABC6C}"/>
              </a:ext>
            </a:extLst>
          </p:cNvPr>
          <p:cNvSpPr/>
          <p:nvPr/>
        </p:nvSpPr>
        <p:spPr>
          <a:xfrm>
            <a:off x="2143544" y="1380208"/>
            <a:ext cx="16911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pt-BR" sz="2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PORTARIA</a:t>
            </a:r>
          </a:p>
        </p:txBody>
      </p:sp>
      <p:sp>
        <p:nvSpPr>
          <p:cNvPr id="161" name="Retângulo 160">
            <a:extLst>
              <a:ext uri="{FF2B5EF4-FFF2-40B4-BE49-F238E27FC236}">
                <a16:creationId xmlns:a16="http://schemas.microsoft.com/office/drawing/2014/main" id="{657FDB7D-8530-3E43-B1BB-76BAECFB50AB}"/>
              </a:ext>
            </a:extLst>
          </p:cNvPr>
          <p:cNvSpPr/>
          <p:nvPr/>
        </p:nvSpPr>
        <p:spPr>
          <a:xfrm>
            <a:off x="2304424" y="6531931"/>
            <a:ext cx="16911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pt-BR" sz="2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DEPÓSITO</a:t>
            </a:r>
          </a:p>
        </p:txBody>
      </p:sp>
      <p:sp>
        <p:nvSpPr>
          <p:cNvPr id="162" name="Retângulo 161">
            <a:extLst>
              <a:ext uri="{FF2B5EF4-FFF2-40B4-BE49-F238E27FC236}">
                <a16:creationId xmlns:a16="http://schemas.microsoft.com/office/drawing/2014/main" id="{4FF0C92C-8E24-9741-AF93-61D12E783329}"/>
              </a:ext>
            </a:extLst>
          </p:cNvPr>
          <p:cNvSpPr/>
          <p:nvPr/>
        </p:nvSpPr>
        <p:spPr>
          <a:xfrm>
            <a:off x="4909416" y="6537051"/>
            <a:ext cx="16911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pt-BR" sz="2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FABRICA</a:t>
            </a:r>
          </a:p>
        </p:txBody>
      </p:sp>
      <p:sp>
        <p:nvSpPr>
          <p:cNvPr id="163" name="Retângulo 162">
            <a:extLst>
              <a:ext uri="{FF2B5EF4-FFF2-40B4-BE49-F238E27FC236}">
                <a16:creationId xmlns:a16="http://schemas.microsoft.com/office/drawing/2014/main" id="{2BEB4562-D068-D348-8D2D-AD0D04DFAF82}"/>
              </a:ext>
            </a:extLst>
          </p:cNvPr>
          <p:cNvSpPr/>
          <p:nvPr/>
        </p:nvSpPr>
        <p:spPr>
          <a:xfrm>
            <a:off x="-4780" y="-4580"/>
            <a:ext cx="9148780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pt-BR" sz="2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EXERCICIO MODELO</a:t>
            </a:r>
          </a:p>
        </p:txBody>
      </p:sp>
      <p:sp>
        <p:nvSpPr>
          <p:cNvPr id="167" name="Retângulo 166">
            <a:extLst>
              <a:ext uri="{FF2B5EF4-FFF2-40B4-BE49-F238E27FC236}">
                <a16:creationId xmlns:a16="http://schemas.microsoft.com/office/drawing/2014/main" id="{F1CA8EDB-AD29-BD4C-A3BF-BFFFF6EB97C3}"/>
              </a:ext>
            </a:extLst>
          </p:cNvPr>
          <p:cNvSpPr/>
          <p:nvPr/>
        </p:nvSpPr>
        <p:spPr>
          <a:xfrm>
            <a:off x="5934982" y="4324408"/>
            <a:ext cx="26694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pt-BR" sz="2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ADMINISTRATIVO</a:t>
            </a:r>
          </a:p>
        </p:txBody>
      </p:sp>
    </p:spTree>
    <p:extLst>
      <p:ext uri="{BB962C8B-B14F-4D97-AF65-F5344CB8AC3E}">
        <p14:creationId xmlns:p14="http://schemas.microsoft.com/office/powerpoint/2010/main" val="1598773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3FB70737-3846-2D41-BFC3-8D38E99AE62D}"/>
              </a:ext>
            </a:extLst>
          </p:cNvPr>
          <p:cNvSpPr/>
          <p:nvPr/>
        </p:nvSpPr>
        <p:spPr bwMode="auto">
          <a:xfrm>
            <a:off x="4147177" y="4059569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B128B1B-95AB-3C4D-BE96-B43CEAF0E598}"/>
              </a:ext>
            </a:extLst>
          </p:cNvPr>
          <p:cNvSpPr/>
          <p:nvPr/>
        </p:nvSpPr>
        <p:spPr bwMode="auto">
          <a:xfrm>
            <a:off x="4142836" y="3802899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3FBCFF4E-A697-1142-AA52-FA7048D4721F}"/>
              </a:ext>
            </a:extLst>
          </p:cNvPr>
          <p:cNvSpPr/>
          <p:nvPr/>
        </p:nvSpPr>
        <p:spPr bwMode="auto">
          <a:xfrm>
            <a:off x="4491112" y="6223907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4AE68689-D57D-9546-8E0A-C3622BD4E53B}"/>
              </a:ext>
            </a:extLst>
          </p:cNvPr>
          <p:cNvSpPr/>
          <p:nvPr/>
        </p:nvSpPr>
        <p:spPr bwMode="auto">
          <a:xfrm>
            <a:off x="4143554" y="3555294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5BE8E97-40E5-AB41-888C-2B8E694045D5}"/>
              </a:ext>
            </a:extLst>
          </p:cNvPr>
          <p:cNvSpPr/>
          <p:nvPr/>
        </p:nvSpPr>
        <p:spPr bwMode="auto">
          <a:xfrm>
            <a:off x="4143554" y="3266617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8AADFB18-8FD2-E746-A2F1-968DAA2E2B56}"/>
              </a:ext>
            </a:extLst>
          </p:cNvPr>
          <p:cNvSpPr/>
          <p:nvPr/>
        </p:nvSpPr>
        <p:spPr bwMode="auto">
          <a:xfrm>
            <a:off x="4142836" y="3011245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405F0960-0306-5345-BFF3-A99BC9332DC0}"/>
              </a:ext>
            </a:extLst>
          </p:cNvPr>
          <p:cNvSpPr/>
          <p:nvPr/>
        </p:nvSpPr>
        <p:spPr bwMode="auto">
          <a:xfrm>
            <a:off x="4173024" y="1102280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" name="Cilindro 18">
            <a:extLst>
              <a:ext uri="{FF2B5EF4-FFF2-40B4-BE49-F238E27FC236}">
                <a16:creationId xmlns:a16="http://schemas.microsoft.com/office/drawing/2014/main" id="{BE458A3F-46D2-0B48-BFCA-5634BE2D4ED3}"/>
              </a:ext>
            </a:extLst>
          </p:cNvPr>
          <p:cNvSpPr/>
          <p:nvPr/>
        </p:nvSpPr>
        <p:spPr bwMode="auto">
          <a:xfrm>
            <a:off x="5702957" y="5329070"/>
            <a:ext cx="72008" cy="568409"/>
          </a:xfrm>
          <a:prstGeom prst="can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A07E75E7-D27C-4441-AD28-A3CE916BF747}"/>
              </a:ext>
            </a:extLst>
          </p:cNvPr>
          <p:cNvSpPr/>
          <p:nvPr/>
        </p:nvSpPr>
        <p:spPr bwMode="auto">
          <a:xfrm>
            <a:off x="5004047" y="5863646"/>
            <a:ext cx="1005882" cy="72261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Nuvem 20">
            <a:extLst>
              <a:ext uri="{FF2B5EF4-FFF2-40B4-BE49-F238E27FC236}">
                <a16:creationId xmlns:a16="http://schemas.microsoft.com/office/drawing/2014/main" id="{9864013A-7C99-4C44-A02D-9B4582E7022F}"/>
              </a:ext>
            </a:extLst>
          </p:cNvPr>
          <p:cNvSpPr/>
          <p:nvPr/>
        </p:nvSpPr>
        <p:spPr bwMode="auto">
          <a:xfrm>
            <a:off x="6009929" y="5029186"/>
            <a:ext cx="144016" cy="144016"/>
          </a:xfrm>
          <a:prstGeom prst="cloud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Nuvem 21">
            <a:extLst>
              <a:ext uri="{FF2B5EF4-FFF2-40B4-BE49-F238E27FC236}">
                <a16:creationId xmlns:a16="http://schemas.microsoft.com/office/drawing/2014/main" id="{5D96CE4C-D63F-124C-A55E-2C7F06B848F1}"/>
              </a:ext>
            </a:extLst>
          </p:cNvPr>
          <p:cNvSpPr/>
          <p:nvPr/>
        </p:nvSpPr>
        <p:spPr bwMode="auto">
          <a:xfrm>
            <a:off x="5754997" y="5142723"/>
            <a:ext cx="144016" cy="144016"/>
          </a:xfrm>
          <a:prstGeom prst="cloud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Retângulo Arredondado 22">
            <a:extLst>
              <a:ext uri="{FF2B5EF4-FFF2-40B4-BE49-F238E27FC236}">
                <a16:creationId xmlns:a16="http://schemas.microsoft.com/office/drawing/2014/main" id="{0D2448B6-738D-B847-88DF-4D63ABBC3E59}"/>
              </a:ext>
            </a:extLst>
          </p:cNvPr>
          <p:cNvSpPr/>
          <p:nvPr/>
        </p:nvSpPr>
        <p:spPr bwMode="auto">
          <a:xfrm>
            <a:off x="2633708" y="5863648"/>
            <a:ext cx="1007756" cy="722628"/>
          </a:xfrm>
          <a:prstGeom prst="round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Triângulo 23">
            <a:extLst>
              <a:ext uri="{FF2B5EF4-FFF2-40B4-BE49-F238E27FC236}">
                <a16:creationId xmlns:a16="http://schemas.microsoft.com/office/drawing/2014/main" id="{B5786E62-3BFF-AB46-9CDF-3078E95DFACC}"/>
              </a:ext>
            </a:extLst>
          </p:cNvPr>
          <p:cNvSpPr/>
          <p:nvPr/>
        </p:nvSpPr>
        <p:spPr bwMode="auto">
          <a:xfrm>
            <a:off x="2723938" y="5657201"/>
            <a:ext cx="224904" cy="206446"/>
          </a:xfrm>
          <a:prstGeom prst="triangle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Triângulo 24">
            <a:extLst>
              <a:ext uri="{FF2B5EF4-FFF2-40B4-BE49-F238E27FC236}">
                <a16:creationId xmlns:a16="http://schemas.microsoft.com/office/drawing/2014/main" id="{1FC561E2-B1E2-AD48-88AD-6A7F432AA15A}"/>
              </a:ext>
            </a:extLst>
          </p:cNvPr>
          <p:cNvSpPr/>
          <p:nvPr/>
        </p:nvSpPr>
        <p:spPr bwMode="auto">
          <a:xfrm>
            <a:off x="3016167" y="5657201"/>
            <a:ext cx="224904" cy="206446"/>
          </a:xfrm>
          <a:prstGeom prst="triangle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Triângulo 25">
            <a:extLst>
              <a:ext uri="{FF2B5EF4-FFF2-40B4-BE49-F238E27FC236}">
                <a16:creationId xmlns:a16="http://schemas.microsoft.com/office/drawing/2014/main" id="{7D4E3948-E581-7F47-8BAE-38FA4AF01F3E}"/>
              </a:ext>
            </a:extLst>
          </p:cNvPr>
          <p:cNvSpPr/>
          <p:nvPr/>
        </p:nvSpPr>
        <p:spPr bwMode="auto">
          <a:xfrm>
            <a:off x="3334818" y="5657201"/>
            <a:ext cx="224904" cy="206446"/>
          </a:xfrm>
          <a:prstGeom prst="triangle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966EEFEC-4E46-B34B-AFF8-511292313D84}"/>
              </a:ext>
            </a:extLst>
          </p:cNvPr>
          <p:cNvCxnSpPr>
            <a:cxnSpLocks/>
          </p:cNvCxnSpPr>
          <p:nvPr/>
        </p:nvCxnSpPr>
        <p:spPr bwMode="auto">
          <a:xfrm>
            <a:off x="3615073" y="6295915"/>
            <a:ext cx="520439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3C6CD11B-0ACF-0045-BEC0-5EDEFC2DA0E0}"/>
              </a:ext>
            </a:extLst>
          </p:cNvPr>
          <p:cNvCxnSpPr>
            <a:cxnSpLocks/>
            <a:stCxn id="13" idx="3"/>
          </p:cNvCxnSpPr>
          <p:nvPr/>
        </p:nvCxnSpPr>
        <p:spPr bwMode="auto">
          <a:xfrm>
            <a:off x="4635128" y="6295915"/>
            <a:ext cx="368920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Conector Reto 32">
            <a:extLst>
              <a:ext uri="{FF2B5EF4-FFF2-40B4-BE49-F238E27FC236}">
                <a16:creationId xmlns:a16="http://schemas.microsoft.com/office/drawing/2014/main" id="{A2A60ED8-25CA-0E4B-BB5A-276DBE25AE9F}"/>
              </a:ext>
            </a:extLst>
          </p:cNvPr>
          <p:cNvCxnSpPr>
            <a:cxnSpLocks/>
          </p:cNvCxnSpPr>
          <p:nvPr/>
        </p:nvCxnSpPr>
        <p:spPr bwMode="auto">
          <a:xfrm>
            <a:off x="4279528" y="6295915"/>
            <a:ext cx="226639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Retângulo Arredondado 36">
            <a:extLst>
              <a:ext uri="{FF2B5EF4-FFF2-40B4-BE49-F238E27FC236}">
                <a16:creationId xmlns:a16="http://schemas.microsoft.com/office/drawing/2014/main" id="{769F731B-A20E-5C4B-8AC0-767C73843918}"/>
              </a:ext>
            </a:extLst>
          </p:cNvPr>
          <p:cNvSpPr/>
          <p:nvPr/>
        </p:nvSpPr>
        <p:spPr bwMode="auto">
          <a:xfrm>
            <a:off x="2520843" y="625856"/>
            <a:ext cx="1111684" cy="685406"/>
          </a:xfrm>
          <a:prstGeom prst="round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166B7129-D326-C54B-A6F2-53D21D6964CA}"/>
              </a:ext>
            </a:extLst>
          </p:cNvPr>
          <p:cNvCxnSpPr>
            <a:cxnSpLocks/>
          </p:cNvCxnSpPr>
          <p:nvPr/>
        </p:nvCxnSpPr>
        <p:spPr bwMode="auto">
          <a:xfrm flipH="1">
            <a:off x="4184297" y="1259502"/>
            <a:ext cx="69777" cy="5046518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55" name="Retângulo 54">
            <a:extLst>
              <a:ext uri="{FF2B5EF4-FFF2-40B4-BE49-F238E27FC236}">
                <a16:creationId xmlns:a16="http://schemas.microsoft.com/office/drawing/2014/main" id="{5E855184-4AD2-1741-B095-D7CD3ACABBA9}"/>
              </a:ext>
            </a:extLst>
          </p:cNvPr>
          <p:cNvSpPr/>
          <p:nvPr/>
        </p:nvSpPr>
        <p:spPr bwMode="auto">
          <a:xfrm>
            <a:off x="5544108" y="490077"/>
            <a:ext cx="2556284" cy="3738074"/>
          </a:xfrm>
          <a:prstGeom prst="rect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57" name="Conector Reto 56">
            <a:extLst>
              <a:ext uri="{FF2B5EF4-FFF2-40B4-BE49-F238E27FC236}">
                <a16:creationId xmlns:a16="http://schemas.microsoft.com/office/drawing/2014/main" id="{A04CF0E6-965B-B449-AF46-59AE47EDFF01}"/>
              </a:ext>
            </a:extLst>
          </p:cNvPr>
          <p:cNvCxnSpPr/>
          <p:nvPr/>
        </p:nvCxnSpPr>
        <p:spPr bwMode="auto">
          <a:xfrm>
            <a:off x="5580112" y="3665492"/>
            <a:ext cx="2520280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Conector Reto 57">
            <a:extLst>
              <a:ext uri="{FF2B5EF4-FFF2-40B4-BE49-F238E27FC236}">
                <a16:creationId xmlns:a16="http://schemas.microsoft.com/office/drawing/2014/main" id="{75FF9BB6-D606-6447-B7E4-89D1DBD98C13}"/>
              </a:ext>
            </a:extLst>
          </p:cNvPr>
          <p:cNvCxnSpPr/>
          <p:nvPr/>
        </p:nvCxnSpPr>
        <p:spPr bwMode="auto">
          <a:xfrm>
            <a:off x="5580112" y="3068960"/>
            <a:ext cx="2520280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Conector Reto 58">
            <a:extLst>
              <a:ext uri="{FF2B5EF4-FFF2-40B4-BE49-F238E27FC236}">
                <a16:creationId xmlns:a16="http://schemas.microsoft.com/office/drawing/2014/main" id="{9186A04A-4DB7-7343-9A3C-239A7A209FA7}"/>
              </a:ext>
            </a:extLst>
          </p:cNvPr>
          <p:cNvCxnSpPr/>
          <p:nvPr/>
        </p:nvCxnSpPr>
        <p:spPr bwMode="auto">
          <a:xfrm>
            <a:off x="5580112" y="1264276"/>
            <a:ext cx="2520280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Conector Reto 60">
            <a:extLst>
              <a:ext uri="{FF2B5EF4-FFF2-40B4-BE49-F238E27FC236}">
                <a16:creationId xmlns:a16="http://schemas.microsoft.com/office/drawing/2014/main" id="{198E7D69-FE0C-D74C-A3E2-B5FBD34C91AE}"/>
              </a:ext>
            </a:extLst>
          </p:cNvPr>
          <p:cNvCxnSpPr/>
          <p:nvPr/>
        </p:nvCxnSpPr>
        <p:spPr bwMode="auto">
          <a:xfrm>
            <a:off x="5580112" y="2492896"/>
            <a:ext cx="2520280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Conector Reto 61">
            <a:extLst>
              <a:ext uri="{FF2B5EF4-FFF2-40B4-BE49-F238E27FC236}">
                <a16:creationId xmlns:a16="http://schemas.microsoft.com/office/drawing/2014/main" id="{D73080DD-1906-5F4A-A0BB-0388C56DFA00}"/>
              </a:ext>
            </a:extLst>
          </p:cNvPr>
          <p:cNvCxnSpPr/>
          <p:nvPr/>
        </p:nvCxnSpPr>
        <p:spPr bwMode="auto">
          <a:xfrm>
            <a:off x="5580112" y="1896364"/>
            <a:ext cx="2520280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3" name="Retângulo 62">
            <a:extLst>
              <a:ext uri="{FF2B5EF4-FFF2-40B4-BE49-F238E27FC236}">
                <a16:creationId xmlns:a16="http://schemas.microsoft.com/office/drawing/2014/main" id="{0C6FDC46-8866-4549-B285-8FAFF1406DD7}"/>
              </a:ext>
            </a:extLst>
          </p:cNvPr>
          <p:cNvSpPr/>
          <p:nvPr/>
        </p:nvSpPr>
        <p:spPr bwMode="auto">
          <a:xfrm>
            <a:off x="5605135" y="518405"/>
            <a:ext cx="358187" cy="721140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sz="1600" dirty="0">
                <a:latin typeface="+mn-lt"/>
              </a:rPr>
              <a:t>ER</a:t>
            </a:r>
          </a:p>
        </p:txBody>
      </p:sp>
      <p:sp>
        <p:nvSpPr>
          <p:cNvPr id="66" name="Retângulo 65">
            <a:extLst>
              <a:ext uri="{FF2B5EF4-FFF2-40B4-BE49-F238E27FC236}">
                <a16:creationId xmlns:a16="http://schemas.microsoft.com/office/drawing/2014/main" id="{052E84DA-A870-934E-9938-625D5D561079}"/>
              </a:ext>
            </a:extLst>
          </p:cNvPr>
          <p:cNvSpPr/>
          <p:nvPr/>
        </p:nvSpPr>
        <p:spPr bwMode="auto">
          <a:xfrm>
            <a:off x="6086538" y="1992404"/>
            <a:ext cx="510927" cy="41408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sz="1600" dirty="0">
                <a:latin typeface="+mn-lt"/>
              </a:rPr>
              <a:t>TR4</a:t>
            </a:r>
          </a:p>
        </p:txBody>
      </p:sp>
      <p:sp>
        <p:nvSpPr>
          <p:cNvPr id="67" name="Retângulo 66">
            <a:extLst>
              <a:ext uri="{FF2B5EF4-FFF2-40B4-BE49-F238E27FC236}">
                <a16:creationId xmlns:a16="http://schemas.microsoft.com/office/drawing/2014/main" id="{7A919A2A-5B03-0D4F-A579-B7829428C56A}"/>
              </a:ext>
            </a:extLst>
          </p:cNvPr>
          <p:cNvSpPr/>
          <p:nvPr/>
        </p:nvSpPr>
        <p:spPr bwMode="auto">
          <a:xfrm>
            <a:off x="6078088" y="2570305"/>
            <a:ext cx="522076" cy="41224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1600" dirty="0">
                <a:latin typeface="+mn-lt"/>
              </a:rPr>
              <a:t>TR3</a:t>
            </a:r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B8F26CCB-7DA4-F248-88DD-F83A7A252D79}"/>
              </a:ext>
            </a:extLst>
          </p:cNvPr>
          <p:cNvSpPr/>
          <p:nvPr/>
        </p:nvSpPr>
        <p:spPr bwMode="auto">
          <a:xfrm>
            <a:off x="6078088" y="3155372"/>
            <a:ext cx="522076" cy="4427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1600" dirty="0">
                <a:latin typeface="+mn-lt"/>
              </a:rPr>
              <a:t>TR2</a:t>
            </a:r>
          </a:p>
        </p:txBody>
      </p:sp>
      <p:sp>
        <p:nvSpPr>
          <p:cNvPr id="69" name="Retângulo 68">
            <a:extLst>
              <a:ext uri="{FF2B5EF4-FFF2-40B4-BE49-F238E27FC236}">
                <a16:creationId xmlns:a16="http://schemas.microsoft.com/office/drawing/2014/main" id="{87B427BF-8035-C041-8C29-85D67360743A}"/>
              </a:ext>
            </a:extLst>
          </p:cNvPr>
          <p:cNvSpPr/>
          <p:nvPr/>
        </p:nvSpPr>
        <p:spPr bwMode="auto">
          <a:xfrm>
            <a:off x="6086538" y="3740438"/>
            <a:ext cx="514207" cy="4351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1600" dirty="0">
                <a:latin typeface="+mn-lt"/>
              </a:rPr>
              <a:t>TR1</a:t>
            </a:r>
          </a:p>
        </p:txBody>
      </p:sp>
      <p:sp>
        <p:nvSpPr>
          <p:cNvPr id="70" name="Retângulo 69">
            <a:extLst>
              <a:ext uri="{FF2B5EF4-FFF2-40B4-BE49-F238E27FC236}">
                <a16:creationId xmlns:a16="http://schemas.microsoft.com/office/drawing/2014/main" id="{94696ACF-A693-FD46-AFE8-258760B8AAD0}"/>
              </a:ext>
            </a:extLst>
          </p:cNvPr>
          <p:cNvSpPr/>
          <p:nvPr/>
        </p:nvSpPr>
        <p:spPr bwMode="auto">
          <a:xfrm>
            <a:off x="6087256" y="1374073"/>
            <a:ext cx="510209" cy="42603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sz="1600" dirty="0">
                <a:latin typeface="+mn-lt"/>
              </a:rPr>
              <a:t>TR5</a:t>
            </a:r>
          </a:p>
        </p:txBody>
      </p:sp>
      <p:sp>
        <p:nvSpPr>
          <p:cNvPr id="71" name="Retângulo 70">
            <a:extLst>
              <a:ext uri="{FF2B5EF4-FFF2-40B4-BE49-F238E27FC236}">
                <a16:creationId xmlns:a16="http://schemas.microsoft.com/office/drawing/2014/main" id="{42DF01E8-8D10-704D-9DAD-9E6789C56030}"/>
              </a:ext>
            </a:extLst>
          </p:cNvPr>
          <p:cNvSpPr/>
          <p:nvPr/>
        </p:nvSpPr>
        <p:spPr bwMode="auto">
          <a:xfrm>
            <a:off x="6081787" y="725939"/>
            <a:ext cx="493839" cy="51170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TR6</a:t>
            </a:r>
          </a:p>
        </p:txBody>
      </p:sp>
      <p:sp>
        <p:nvSpPr>
          <p:cNvPr id="72" name="Retângulo 71">
            <a:extLst>
              <a:ext uri="{FF2B5EF4-FFF2-40B4-BE49-F238E27FC236}">
                <a16:creationId xmlns:a16="http://schemas.microsoft.com/office/drawing/2014/main" id="{A328AD15-21B2-FC4B-800C-10C7818D3E6E}"/>
              </a:ext>
            </a:extLst>
          </p:cNvPr>
          <p:cNvSpPr/>
          <p:nvPr/>
        </p:nvSpPr>
        <p:spPr bwMode="auto">
          <a:xfrm>
            <a:off x="5626535" y="3742366"/>
            <a:ext cx="385625" cy="433246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EF</a:t>
            </a:r>
          </a:p>
        </p:txBody>
      </p:sp>
      <p:sp>
        <p:nvSpPr>
          <p:cNvPr id="73" name="Retângulo 72">
            <a:extLst>
              <a:ext uri="{FF2B5EF4-FFF2-40B4-BE49-F238E27FC236}">
                <a16:creationId xmlns:a16="http://schemas.microsoft.com/office/drawing/2014/main" id="{749F1FA0-D6D2-5043-BEC5-9D8C602CA0EB}"/>
              </a:ext>
            </a:extLst>
          </p:cNvPr>
          <p:cNvSpPr/>
          <p:nvPr/>
        </p:nvSpPr>
        <p:spPr bwMode="auto">
          <a:xfrm>
            <a:off x="3197356" y="682001"/>
            <a:ext cx="385625" cy="55327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EF</a:t>
            </a:r>
          </a:p>
        </p:txBody>
      </p:sp>
      <p:sp>
        <p:nvSpPr>
          <p:cNvPr id="75" name="Retângulo 74">
            <a:extLst>
              <a:ext uri="{FF2B5EF4-FFF2-40B4-BE49-F238E27FC236}">
                <a16:creationId xmlns:a16="http://schemas.microsoft.com/office/drawing/2014/main" id="{A542D67F-028A-3047-B573-713A80A6DA7B}"/>
              </a:ext>
            </a:extLst>
          </p:cNvPr>
          <p:cNvSpPr/>
          <p:nvPr/>
        </p:nvSpPr>
        <p:spPr bwMode="auto">
          <a:xfrm>
            <a:off x="2827128" y="682001"/>
            <a:ext cx="360418" cy="553270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ER</a:t>
            </a:r>
          </a:p>
        </p:txBody>
      </p:sp>
      <p:sp>
        <p:nvSpPr>
          <p:cNvPr id="77" name="Retângulo 76">
            <a:extLst>
              <a:ext uri="{FF2B5EF4-FFF2-40B4-BE49-F238E27FC236}">
                <a16:creationId xmlns:a16="http://schemas.microsoft.com/office/drawing/2014/main" id="{0D9345A5-94D5-6E43-8016-BE702EA938DE}"/>
              </a:ext>
            </a:extLst>
          </p:cNvPr>
          <p:cNvSpPr/>
          <p:nvPr/>
        </p:nvSpPr>
        <p:spPr bwMode="auto">
          <a:xfrm>
            <a:off x="3138429" y="5931312"/>
            <a:ext cx="385625" cy="55327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EF</a:t>
            </a:r>
          </a:p>
        </p:txBody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id="{CF29AF9B-989D-2C44-8CA6-B6EE2DF4BC89}"/>
              </a:ext>
            </a:extLst>
          </p:cNvPr>
          <p:cNvSpPr/>
          <p:nvPr/>
        </p:nvSpPr>
        <p:spPr bwMode="auto">
          <a:xfrm>
            <a:off x="2768201" y="5931312"/>
            <a:ext cx="360418" cy="553270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ER</a:t>
            </a:r>
          </a:p>
        </p:txBody>
      </p:sp>
      <p:cxnSp>
        <p:nvCxnSpPr>
          <p:cNvPr id="80" name="Conector Reto 79">
            <a:extLst>
              <a:ext uri="{FF2B5EF4-FFF2-40B4-BE49-F238E27FC236}">
                <a16:creationId xmlns:a16="http://schemas.microsoft.com/office/drawing/2014/main" id="{20295D49-C915-1646-92C1-A0449E520E57}"/>
              </a:ext>
            </a:extLst>
          </p:cNvPr>
          <p:cNvCxnSpPr>
            <a:cxnSpLocks/>
          </p:cNvCxnSpPr>
          <p:nvPr/>
        </p:nvCxnSpPr>
        <p:spPr bwMode="auto">
          <a:xfrm flipH="1">
            <a:off x="5116631" y="1186677"/>
            <a:ext cx="12506" cy="2795942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B050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sp>
        <p:nvSpPr>
          <p:cNvPr id="82" name="Retângulo 81">
            <a:extLst>
              <a:ext uri="{FF2B5EF4-FFF2-40B4-BE49-F238E27FC236}">
                <a16:creationId xmlns:a16="http://schemas.microsoft.com/office/drawing/2014/main" id="{A6B21C3B-F949-2B40-81A5-ED5CC1DF8ABC}"/>
              </a:ext>
            </a:extLst>
          </p:cNvPr>
          <p:cNvSpPr/>
          <p:nvPr/>
        </p:nvSpPr>
        <p:spPr bwMode="auto">
          <a:xfrm>
            <a:off x="7714767" y="484422"/>
            <a:ext cx="385625" cy="3743729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SHAFT</a:t>
            </a:r>
          </a:p>
        </p:txBody>
      </p:sp>
      <p:cxnSp>
        <p:nvCxnSpPr>
          <p:cNvPr id="84" name="Conector Reto 83">
            <a:extLst>
              <a:ext uri="{FF2B5EF4-FFF2-40B4-BE49-F238E27FC236}">
                <a16:creationId xmlns:a16="http://schemas.microsoft.com/office/drawing/2014/main" id="{7320920A-BC72-5C49-88CB-0B6EFD1737B2}"/>
              </a:ext>
            </a:extLst>
          </p:cNvPr>
          <p:cNvCxnSpPr>
            <a:cxnSpLocks/>
          </p:cNvCxnSpPr>
          <p:nvPr/>
        </p:nvCxnSpPr>
        <p:spPr bwMode="auto">
          <a:xfrm>
            <a:off x="6153945" y="682001"/>
            <a:ext cx="1802431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Conector Reto 84">
            <a:extLst>
              <a:ext uri="{FF2B5EF4-FFF2-40B4-BE49-F238E27FC236}">
                <a16:creationId xmlns:a16="http://schemas.microsoft.com/office/drawing/2014/main" id="{AC26F1B8-6E67-2148-A804-CEADD484E154}"/>
              </a:ext>
            </a:extLst>
          </p:cNvPr>
          <p:cNvCxnSpPr>
            <a:cxnSpLocks/>
          </p:cNvCxnSpPr>
          <p:nvPr/>
        </p:nvCxnSpPr>
        <p:spPr bwMode="auto">
          <a:xfrm>
            <a:off x="6597465" y="1557916"/>
            <a:ext cx="1358911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Conector Reto 87">
            <a:extLst>
              <a:ext uri="{FF2B5EF4-FFF2-40B4-BE49-F238E27FC236}">
                <a16:creationId xmlns:a16="http://schemas.microsoft.com/office/drawing/2014/main" id="{70C14A7F-F950-AE45-A447-850E1ECE04C8}"/>
              </a:ext>
            </a:extLst>
          </p:cNvPr>
          <p:cNvCxnSpPr>
            <a:cxnSpLocks/>
          </p:cNvCxnSpPr>
          <p:nvPr/>
        </p:nvCxnSpPr>
        <p:spPr bwMode="auto">
          <a:xfrm flipV="1">
            <a:off x="7956376" y="658364"/>
            <a:ext cx="0" cy="899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93" name="Rosca 92">
            <a:extLst>
              <a:ext uri="{FF2B5EF4-FFF2-40B4-BE49-F238E27FC236}">
                <a16:creationId xmlns:a16="http://schemas.microsoft.com/office/drawing/2014/main" id="{99E18BCB-C426-5641-A0F4-543AE7E99ECD}"/>
              </a:ext>
            </a:extLst>
          </p:cNvPr>
          <p:cNvSpPr/>
          <p:nvPr/>
        </p:nvSpPr>
        <p:spPr bwMode="auto">
          <a:xfrm>
            <a:off x="5884910" y="517926"/>
            <a:ext cx="212183" cy="180557"/>
          </a:xfrm>
          <a:prstGeom prst="donut">
            <a:avLst>
              <a:gd name="adj" fmla="val 8958"/>
            </a:avLst>
          </a:prstGeom>
          <a:solidFill>
            <a:schemeClr val="folHlink"/>
          </a:solidFill>
          <a:ln w="95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4" name="Rosca 93">
            <a:extLst>
              <a:ext uri="{FF2B5EF4-FFF2-40B4-BE49-F238E27FC236}">
                <a16:creationId xmlns:a16="http://schemas.microsoft.com/office/drawing/2014/main" id="{A04633D2-182B-DB4B-AED7-1CF877BB8A77}"/>
              </a:ext>
            </a:extLst>
          </p:cNvPr>
          <p:cNvSpPr/>
          <p:nvPr/>
        </p:nvSpPr>
        <p:spPr bwMode="auto">
          <a:xfrm>
            <a:off x="6614869" y="1366210"/>
            <a:ext cx="212183" cy="180557"/>
          </a:xfrm>
          <a:prstGeom prst="donut">
            <a:avLst>
              <a:gd name="adj" fmla="val 8958"/>
            </a:avLst>
          </a:prstGeom>
          <a:solidFill>
            <a:schemeClr val="folHlink"/>
          </a:solidFill>
          <a:ln w="95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5" name="CaixaDeTexto 94">
            <a:extLst>
              <a:ext uri="{FF2B5EF4-FFF2-40B4-BE49-F238E27FC236}">
                <a16:creationId xmlns:a16="http://schemas.microsoft.com/office/drawing/2014/main" id="{17776968-46CA-AA46-9F5C-4AFCBEEB2A53}"/>
              </a:ext>
            </a:extLst>
          </p:cNvPr>
          <p:cNvSpPr txBox="1"/>
          <p:nvPr/>
        </p:nvSpPr>
        <p:spPr>
          <a:xfrm>
            <a:off x="5774965" y="243592"/>
            <a:ext cx="469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+mn-lt"/>
              </a:rPr>
              <a:t>3m</a:t>
            </a:r>
          </a:p>
        </p:txBody>
      </p:sp>
      <p:sp>
        <p:nvSpPr>
          <p:cNvPr id="96" name="CaixaDeTexto 95">
            <a:extLst>
              <a:ext uri="{FF2B5EF4-FFF2-40B4-BE49-F238E27FC236}">
                <a16:creationId xmlns:a16="http://schemas.microsoft.com/office/drawing/2014/main" id="{7F01D118-84F1-6E4D-9D06-F83FC98B1ADF}"/>
              </a:ext>
            </a:extLst>
          </p:cNvPr>
          <p:cNvSpPr txBox="1"/>
          <p:nvPr/>
        </p:nvSpPr>
        <p:spPr>
          <a:xfrm>
            <a:off x="6775698" y="1246854"/>
            <a:ext cx="4490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+mn-lt"/>
              </a:rPr>
              <a:t>3m</a:t>
            </a:r>
          </a:p>
        </p:txBody>
      </p:sp>
      <p:sp>
        <p:nvSpPr>
          <p:cNvPr id="97" name="CaixaDeTexto 96">
            <a:extLst>
              <a:ext uri="{FF2B5EF4-FFF2-40B4-BE49-F238E27FC236}">
                <a16:creationId xmlns:a16="http://schemas.microsoft.com/office/drawing/2014/main" id="{BD9B8EC1-F118-034F-939B-016DBE94E083}"/>
              </a:ext>
            </a:extLst>
          </p:cNvPr>
          <p:cNvSpPr txBox="1"/>
          <p:nvPr/>
        </p:nvSpPr>
        <p:spPr>
          <a:xfrm>
            <a:off x="7125922" y="1311261"/>
            <a:ext cx="645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+mn-lt"/>
              </a:rPr>
              <a:t>20m</a:t>
            </a:r>
          </a:p>
        </p:txBody>
      </p:sp>
      <p:sp>
        <p:nvSpPr>
          <p:cNvPr id="98" name="CaixaDeTexto 97">
            <a:extLst>
              <a:ext uri="{FF2B5EF4-FFF2-40B4-BE49-F238E27FC236}">
                <a16:creationId xmlns:a16="http://schemas.microsoft.com/office/drawing/2014/main" id="{2AFECCB0-6D7B-C14D-B9B4-88ABF1D185BF}"/>
              </a:ext>
            </a:extLst>
          </p:cNvPr>
          <p:cNvSpPr txBox="1"/>
          <p:nvPr/>
        </p:nvSpPr>
        <p:spPr>
          <a:xfrm>
            <a:off x="6974901" y="444256"/>
            <a:ext cx="645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+mn-lt"/>
              </a:rPr>
              <a:t>20m</a:t>
            </a:r>
          </a:p>
        </p:txBody>
      </p:sp>
      <p:sp>
        <p:nvSpPr>
          <p:cNvPr id="99" name="CaixaDeTexto 98">
            <a:extLst>
              <a:ext uri="{FF2B5EF4-FFF2-40B4-BE49-F238E27FC236}">
                <a16:creationId xmlns:a16="http://schemas.microsoft.com/office/drawing/2014/main" id="{E6D80D4C-8A11-6244-99F5-9F0B69116962}"/>
              </a:ext>
            </a:extLst>
          </p:cNvPr>
          <p:cNvSpPr txBox="1"/>
          <p:nvPr/>
        </p:nvSpPr>
        <p:spPr>
          <a:xfrm>
            <a:off x="8009634" y="969855"/>
            <a:ext cx="469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+mn-lt"/>
              </a:rPr>
              <a:t>5 m</a:t>
            </a:r>
          </a:p>
        </p:txBody>
      </p:sp>
      <p:sp>
        <p:nvSpPr>
          <p:cNvPr id="100" name="Retângulo 99">
            <a:extLst>
              <a:ext uri="{FF2B5EF4-FFF2-40B4-BE49-F238E27FC236}">
                <a16:creationId xmlns:a16="http://schemas.microsoft.com/office/drawing/2014/main" id="{08C5C80E-3511-8C40-A2D7-830418F5BD71}"/>
              </a:ext>
            </a:extLst>
          </p:cNvPr>
          <p:cNvSpPr/>
          <p:nvPr/>
        </p:nvSpPr>
        <p:spPr bwMode="auto">
          <a:xfrm>
            <a:off x="4124531" y="6223907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1" name="Retângulo 100">
            <a:extLst>
              <a:ext uri="{FF2B5EF4-FFF2-40B4-BE49-F238E27FC236}">
                <a16:creationId xmlns:a16="http://schemas.microsoft.com/office/drawing/2014/main" id="{46297E5F-DDE4-B542-B5FF-89469A9DDD4B}"/>
              </a:ext>
            </a:extLst>
          </p:cNvPr>
          <p:cNvSpPr/>
          <p:nvPr/>
        </p:nvSpPr>
        <p:spPr bwMode="auto">
          <a:xfrm>
            <a:off x="4120190" y="5967237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2" name="Retângulo 101">
            <a:extLst>
              <a:ext uri="{FF2B5EF4-FFF2-40B4-BE49-F238E27FC236}">
                <a16:creationId xmlns:a16="http://schemas.microsoft.com/office/drawing/2014/main" id="{8DB805D8-3F6F-E344-A227-9963BCB9B385}"/>
              </a:ext>
            </a:extLst>
          </p:cNvPr>
          <p:cNvSpPr/>
          <p:nvPr/>
        </p:nvSpPr>
        <p:spPr bwMode="auto">
          <a:xfrm>
            <a:off x="4120908" y="5719632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3" name="Retângulo 102">
            <a:extLst>
              <a:ext uri="{FF2B5EF4-FFF2-40B4-BE49-F238E27FC236}">
                <a16:creationId xmlns:a16="http://schemas.microsoft.com/office/drawing/2014/main" id="{D1E13C9C-BBDF-0846-A4C1-79D9F5E4EE72}"/>
              </a:ext>
            </a:extLst>
          </p:cNvPr>
          <p:cNvSpPr/>
          <p:nvPr/>
        </p:nvSpPr>
        <p:spPr bwMode="auto">
          <a:xfrm>
            <a:off x="4120908" y="5430955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4" name="Retângulo 103">
            <a:extLst>
              <a:ext uri="{FF2B5EF4-FFF2-40B4-BE49-F238E27FC236}">
                <a16:creationId xmlns:a16="http://schemas.microsoft.com/office/drawing/2014/main" id="{617592AF-538D-D447-B815-232F038C9C24}"/>
              </a:ext>
            </a:extLst>
          </p:cNvPr>
          <p:cNvSpPr/>
          <p:nvPr/>
        </p:nvSpPr>
        <p:spPr bwMode="auto">
          <a:xfrm>
            <a:off x="4120190" y="5175583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5" name="Retângulo 104">
            <a:extLst>
              <a:ext uri="{FF2B5EF4-FFF2-40B4-BE49-F238E27FC236}">
                <a16:creationId xmlns:a16="http://schemas.microsoft.com/office/drawing/2014/main" id="{E1C8E50E-E4F1-984D-832F-5C1DF13864E3}"/>
              </a:ext>
            </a:extLst>
          </p:cNvPr>
          <p:cNvSpPr/>
          <p:nvPr/>
        </p:nvSpPr>
        <p:spPr bwMode="auto">
          <a:xfrm>
            <a:off x="4172248" y="2150603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6" name="Retângulo 105">
            <a:extLst>
              <a:ext uri="{FF2B5EF4-FFF2-40B4-BE49-F238E27FC236}">
                <a16:creationId xmlns:a16="http://schemas.microsoft.com/office/drawing/2014/main" id="{14BCA86A-5433-E049-9319-6CF7B79FAECE}"/>
              </a:ext>
            </a:extLst>
          </p:cNvPr>
          <p:cNvSpPr/>
          <p:nvPr/>
        </p:nvSpPr>
        <p:spPr bwMode="auto">
          <a:xfrm>
            <a:off x="4167907" y="1893933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7" name="Retângulo 106">
            <a:extLst>
              <a:ext uri="{FF2B5EF4-FFF2-40B4-BE49-F238E27FC236}">
                <a16:creationId xmlns:a16="http://schemas.microsoft.com/office/drawing/2014/main" id="{946B52CA-1D89-2049-9622-7B35CFA6AB58}"/>
              </a:ext>
            </a:extLst>
          </p:cNvPr>
          <p:cNvSpPr/>
          <p:nvPr/>
        </p:nvSpPr>
        <p:spPr bwMode="auto">
          <a:xfrm>
            <a:off x="4168625" y="1646328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8" name="Retângulo 107">
            <a:extLst>
              <a:ext uri="{FF2B5EF4-FFF2-40B4-BE49-F238E27FC236}">
                <a16:creationId xmlns:a16="http://schemas.microsoft.com/office/drawing/2014/main" id="{74399394-6AE3-6147-B293-098B12C2B384}"/>
              </a:ext>
            </a:extLst>
          </p:cNvPr>
          <p:cNvSpPr/>
          <p:nvPr/>
        </p:nvSpPr>
        <p:spPr bwMode="auto">
          <a:xfrm>
            <a:off x="4168625" y="1357651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9" name="Retângulo 108">
            <a:extLst>
              <a:ext uri="{FF2B5EF4-FFF2-40B4-BE49-F238E27FC236}">
                <a16:creationId xmlns:a16="http://schemas.microsoft.com/office/drawing/2014/main" id="{0915B94E-6874-734B-9E5E-52B321DBC949}"/>
              </a:ext>
            </a:extLst>
          </p:cNvPr>
          <p:cNvSpPr/>
          <p:nvPr/>
        </p:nvSpPr>
        <p:spPr bwMode="auto">
          <a:xfrm>
            <a:off x="4167907" y="1102279"/>
            <a:ext cx="144016" cy="144016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11" name="Retângulo 110">
            <a:extLst>
              <a:ext uri="{FF2B5EF4-FFF2-40B4-BE49-F238E27FC236}">
                <a16:creationId xmlns:a16="http://schemas.microsoft.com/office/drawing/2014/main" id="{510F4094-E02D-4043-A9CB-107B5CBEDC7E}"/>
              </a:ext>
            </a:extLst>
          </p:cNvPr>
          <p:cNvSpPr/>
          <p:nvPr/>
        </p:nvSpPr>
        <p:spPr bwMode="auto">
          <a:xfrm>
            <a:off x="5097747" y="5958262"/>
            <a:ext cx="385625" cy="55327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EF</a:t>
            </a:r>
          </a:p>
        </p:txBody>
      </p:sp>
      <p:sp>
        <p:nvSpPr>
          <p:cNvPr id="112" name="Retângulo 111">
            <a:extLst>
              <a:ext uri="{FF2B5EF4-FFF2-40B4-BE49-F238E27FC236}">
                <a16:creationId xmlns:a16="http://schemas.microsoft.com/office/drawing/2014/main" id="{47331DD5-3541-084D-BCB9-B0E0D3D23621}"/>
              </a:ext>
            </a:extLst>
          </p:cNvPr>
          <p:cNvSpPr/>
          <p:nvPr/>
        </p:nvSpPr>
        <p:spPr bwMode="auto">
          <a:xfrm>
            <a:off x="5508104" y="5941276"/>
            <a:ext cx="360418" cy="553270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ER</a:t>
            </a:r>
          </a:p>
        </p:txBody>
      </p:sp>
      <p:sp>
        <p:nvSpPr>
          <p:cNvPr id="114" name="Retângulo 113">
            <a:extLst>
              <a:ext uri="{FF2B5EF4-FFF2-40B4-BE49-F238E27FC236}">
                <a16:creationId xmlns:a16="http://schemas.microsoft.com/office/drawing/2014/main" id="{1FAABF10-1757-2E4F-8C0B-7C514A8CB98E}"/>
              </a:ext>
            </a:extLst>
          </p:cNvPr>
          <p:cNvSpPr/>
          <p:nvPr/>
        </p:nvSpPr>
        <p:spPr>
          <a:xfrm>
            <a:off x="4249692" y="4933497"/>
            <a:ext cx="161059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sz="800" dirty="0">
                <a:latin typeface="+mn-lt"/>
                <a:cs typeface="Consolas" panose="020B0609020204030204" pitchFamily="49" charset="0"/>
              </a:rPr>
              <a:t>CS - Caixa subterrânea</a:t>
            </a:r>
            <a:endParaRPr lang="pt-BR" sz="800" dirty="0">
              <a:latin typeface="+mn-lt"/>
            </a:endParaRPr>
          </a:p>
        </p:txBody>
      </p:sp>
      <p:sp>
        <p:nvSpPr>
          <p:cNvPr id="115" name="CaixaDeTexto 114">
            <a:extLst>
              <a:ext uri="{FF2B5EF4-FFF2-40B4-BE49-F238E27FC236}">
                <a16:creationId xmlns:a16="http://schemas.microsoft.com/office/drawing/2014/main" id="{065528A2-AF14-2D45-9F7E-23CB98ED716E}"/>
              </a:ext>
            </a:extLst>
          </p:cNvPr>
          <p:cNvSpPr txBox="1"/>
          <p:nvPr/>
        </p:nvSpPr>
        <p:spPr>
          <a:xfrm>
            <a:off x="149174" y="1704206"/>
            <a:ext cx="33146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latin typeface="+mn-lt"/>
              </a:rPr>
              <a:t>USAR:</a:t>
            </a:r>
          </a:p>
          <a:p>
            <a:pPr algn="l"/>
            <a:r>
              <a:rPr lang="pt-BR" sz="1200" dirty="0">
                <a:latin typeface="+mn-lt"/>
              </a:rPr>
              <a:t>Cabos Internos Tipo </a:t>
            </a:r>
            <a:r>
              <a:rPr lang="pt-BR" sz="1200" dirty="0" err="1">
                <a:latin typeface="+mn-lt"/>
              </a:rPr>
              <a:t>Tight</a:t>
            </a:r>
            <a:r>
              <a:rPr lang="pt-BR" sz="1200" dirty="0">
                <a:latin typeface="+mn-lt"/>
              </a:rPr>
              <a:t> (“apertados”)</a:t>
            </a:r>
          </a:p>
          <a:p>
            <a:pPr algn="l"/>
            <a:r>
              <a:rPr lang="pt-BR" sz="1200" dirty="0">
                <a:latin typeface="+mn-lt"/>
              </a:rPr>
              <a:t>Cabos externos Tipo </a:t>
            </a:r>
            <a:r>
              <a:rPr lang="pt-BR" sz="1200" dirty="0" err="1">
                <a:latin typeface="+mn-lt"/>
              </a:rPr>
              <a:t>Loose</a:t>
            </a:r>
            <a:r>
              <a:rPr lang="pt-BR" sz="1200" dirty="0">
                <a:latin typeface="+mn-lt"/>
              </a:rPr>
              <a:t> (“Soltos”)</a:t>
            </a:r>
          </a:p>
          <a:p>
            <a:pPr algn="l"/>
            <a:endParaRPr lang="pt-BR" sz="1200" dirty="0">
              <a:latin typeface="+mn-lt"/>
            </a:endParaRPr>
          </a:p>
          <a:p>
            <a:pPr algn="l"/>
            <a:r>
              <a:rPr lang="pt-BR" sz="1200" dirty="0">
                <a:latin typeface="+mn-lt"/>
              </a:rPr>
              <a:t>15 caixas 4 em 3km com 200m de distancia entre eles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BC9688C-5D36-384B-B828-1730F2FC5168}"/>
              </a:ext>
            </a:extLst>
          </p:cNvPr>
          <p:cNvSpPr/>
          <p:nvPr/>
        </p:nvSpPr>
        <p:spPr>
          <a:xfrm>
            <a:off x="3677081" y="852066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01</a:t>
            </a:r>
          </a:p>
        </p:txBody>
      </p:sp>
      <p:sp>
        <p:nvSpPr>
          <p:cNvPr id="74" name="Retângulo 73">
            <a:extLst>
              <a:ext uri="{FF2B5EF4-FFF2-40B4-BE49-F238E27FC236}">
                <a16:creationId xmlns:a16="http://schemas.microsoft.com/office/drawing/2014/main" id="{B362FC9A-2578-4D4A-A7D2-0AE33826B7C3}"/>
              </a:ext>
            </a:extLst>
          </p:cNvPr>
          <p:cNvSpPr/>
          <p:nvPr/>
        </p:nvSpPr>
        <p:spPr>
          <a:xfrm>
            <a:off x="3647579" y="1346293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02</a:t>
            </a:r>
          </a:p>
        </p:txBody>
      </p:sp>
      <p:sp>
        <p:nvSpPr>
          <p:cNvPr id="76" name="Retângulo 75">
            <a:extLst>
              <a:ext uri="{FF2B5EF4-FFF2-40B4-BE49-F238E27FC236}">
                <a16:creationId xmlns:a16="http://schemas.microsoft.com/office/drawing/2014/main" id="{E677E99A-B66C-D149-B70B-9AD545BAD694}"/>
              </a:ext>
            </a:extLst>
          </p:cNvPr>
          <p:cNvSpPr/>
          <p:nvPr/>
        </p:nvSpPr>
        <p:spPr>
          <a:xfrm>
            <a:off x="3648586" y="1597875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03</a:t>
            </a:r>
          </a:p>
        </p:txBody>
      </p:sp>
      <p:sp>
        <p:nvSpPr>
          <p:cNvPr id="79" name="Retângulo 78">
            <a:extLst>
              <a:ext uri="{FF2B5EF4-FFF2-40B4-BE49-F238E27FC236}">
                <a16:creationId xmlns:a16="http://schemas.microsoft.com/office/drawing/2014/main" id="{25A98A19-C38A-C148-AED4-A9F92A8DEC6A}"/>
              </a:ext>
            </a:extLst>
          </p:cNvPr>
          <p:cNvSpPr/>
          <p:nvPr/>
        </p:nvSpPr>
        <p:spPr>
          <a:xfrm>
            <a:off x="3641375" y="1859177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04</a:t>
            </a:r>
          </a:p>
        </p:txBody>
      </p:sp>
      <p:sp>
        <p:nvSpPr>
          <p:cNvPr id="81" name="Retângulo 80">
            <a:extLst>
              <a:ext uri="{FF2B5EF4-FFF2-40B4-BE49-F238E27FC236}">
                <a16:creationId xmlns:a16="http://schemas.microsoft.com/office/drawing/2014/main" id="{9F3178AC-21C2-714E-87B4-967EB4602C3F}"/>
              </a:ext>
            </a:extLst>
          </p:cNvPr>
          <p:cNvSpPr/>
          <p:nvPr/>
        </p:nvSpPr>
        <p:spPr>
          <a:xfrm>
            <a:off x="3642090" y="2121613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05</a:t>
            </a:r>
          </a:p>
        </p:txBody>
      </p:sp>
      <p:sp>
        <p:nvSpPr>
          <p:cNvPr id="83" name="Retângulo 82">
            <a:extLst>
              <a:ext uri="{FF2B5EF4-FFF2-40B4-BE49-F238E27FC236}">
                <a16:creationId xmlns:a16="http://schemas.microsoft.com/office/drawing/2014/main" id="{49803851-F299-A74E-A11B-7BDE9476F615}"/>
              </a:ext>
            </a:extLst>
          </p:cNvPr>
          <p:cNvSpPr/>
          <p:nvPr/>
        </p:nvSpPr>
        <p:spPr>
          <a:xfrm>
            <a:off x="3641044" y="2950279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06</a:t>
            </a:r>
          </a:p>
        </p:txBody>
      </p:sp>
      <p:sp>
        <p:nvSpPr>
          <p:cNvPr id="86" name="Retângulo 85">
            <a:extLst>
              <a:ext uri="{FF2B5EF4-FFF2-40B4-BE49-F238E27FC236}">
                <a16:creationId xmlns:a16="http://schemas.microsoft.com/office/drawing/2014/main" id="{18E4A8E1-8DCB-8743-B035-5C166E73A2DE}"/>
              </a:ext>
            </a:extLst>
          </p:cNvPr>
          <p:cNvSpPr/>
          <p:nvPr/>
        </p:nvSpPr>
        <p:spPr>
          <a:xfrm>
            <a:off x="3636809" y="3241164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07</a:t>
            </a:r>
          </a:p>
        </p:txBody>
      </p:sp>
      <p:sp>
        <p:nvSpPr>
          <p:cNvPr id="87" name="Retângulo 86">
            <a:extLst>
              <a:ext uri="{FF2B5EF4-FFF2-40B4-BE49-F238E27FC236}">
                <a16:creationId xmlns:a16="http://schemas.microsoft.com/office/drawing/2014/main" id="{6E59BEA1-3A6F-A341-BB59-2A9C17E0FEB3}"/>
              </a:ext>
            </a:extLst>
          </p:cNvPr>
          <p:cNvSpPr/>
          <p:nvPr/>
        </p:nvSpPr>
        <p:spPr>
          <a:xfrm>
            <a:off x="3624900" y="3527777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08</a:t>
            </a:r>
          </a:p>
        </p:txBody>
      </p:sp>
      <p:sp>
        <p:nvSpPr>
          <p:cNvPr id="89" name="Retângulo 88">
            <a:extLst>
              <a:ext uri="{FF2B5EF4-FFF2-40B4-BE49-F238E27FC236}">
                <a16:creationId xmlns:a16="http://schemas.microsoft.com/office/drawing/2014/main" id="{7E9E4B5F-691A-4F4C-9F6C-B3D9EE03DD98}"/>
              </a:ext>
            </a:extLst>
          </p:cNvPr>
          <p:cNvSpPr/>
          <p:nvPr/>
        </p:nvSpPr>
        <p:spPr>
          <a:xfrm>
            <a:off x="3612612" y="3767185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09</a:t>
            </a:r>
          </a:p>
        </p:txBody>
      </p:sp>
      <p:sp>
        <p:nvSpPr>
          <p:cNvPr id="90" name="Retângulo 89">
            <a:extLst>
              <a:ext uri="{FF2B5EF4-FFF2-40B4-BE49-F238E27FC236}">
                <a16:creationId xmlns:a16="http://schemas.microsoft.com/office/drawing/2014/main" id="{AEC892CE-E90B-F54F-9122-FCB32E1A13CB}"/>
              </a:ext>
            </a:extLst>
          </p:cNvPr>
          <p:cNvSpPr/>
          <p:nvPr/>
        </p:nvSpPr>
        <p:spPr>
          <a:xfrm>
            <a:off x="3609485" y="4017060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10</a:t>
            </a:r>
          </a:p>
        </p:txBody>
      </p:sp>
      <p:sp>
        <p:nvSpPr>
          <p:cNvPr id="91" name="Retângulo 90">
            <a:extLst>
              <a:ext uri="{FF2B5EF4-FFF2-40B4-BE49-F238E27FC236}">
                <a16:creationId xmlns:a16="http://schemas.microsoft.com/office/drawing/2014/main" id="{5ECC181A-AC63-1541-8437-A0A201741493}"/>
              </a:ext>
            </a:extLst>
          </p:cNvPr>
          <p:cNvSpPr/>
          <p:nvPr/>
        </p:nvSpPr>
        <p:spPr>
          <a:xfrm>
            <a:off x="3647606" y="5152215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11</a:t>
            </a:r>
          </a:p>
        </p:txBody>
      </p:sp>
      <p:sp>
        <p:nvSpPr>
          <p:cNvPr id="92" name="Retângulo 91">
            <a:extLst>
              <a:ext uri="{FF2B5EF4-FFF2-40B4-BE49-F238E27FC236}">
                <a16:creationId xmlns:a16="http://schemas.microsoft.com/office/drawing/2014/main" id="{A5191CDF-6D20-A84A-9B5D-5BCB6D88C5A8}"/>
              </a:ext>
            </a:extLst>
          </p:cNvPr>
          <p:cNvSpPr/>
          <p:nvPr/>
        </p:nvSpPr>
        <p:spPr>
          <a:xfrm>
            <a:off x="3650656" y="5398329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12</a:t>
            </a:r>
          </a:p>
        </p:txBody>
      </p:sp>
      <p:sp>
        <p:nvSpPr>
          <p:cNvPr id="110" name="Retângulo 109">
            <a:extLst>
              <a:ext uri="{FF2B5EF4-FFF2-40B4-BE49-F238E27FC236}">
                <a16:creationId xmlns:a16="http://schemas.microsoft.com/office/drawing/2014/main" id="{8D7F2471-B092-6543-8C97-0D59E3A38F85}"/>
              </a:ext>
            </a:extLst>
          </p:cNvPr>
          <p:cNvSpPr/>
          <p:nvPr/>
        </p:nvSpPr>
        <p:spPr>
          <a:xfrm>
            <a:off x="3653469" y="5670204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13</a:t>
            </a:r>
          </a:p>
        </p:txBody>
      </p:sp>
      <p:sp>
        <p:nvSpPr>
          <p:cNvPr id="113" name="Retângulo 112">
            <a:extLst>
              <a:ext uri="{FF2B5EF4-FFF2-40B4-BE49-F238E27FC236}">
                <a16:creationId xmlns:a16="http://schemas.microsoft.com/office/drawing/2014/main" id="{4D4302DC-88C3-5646-8A66-3B305D18FA91}"/>
              </a:ext>
            </a:extLst>
          </p:cNvPr>
          <p:cNvSpPr/>
          <p:nvPr/>
        </p:nvSpPr>
        <p:spPr>
          <a:xfrm>
            <a:off x="3653234" y="5922067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14</a:t>
            </a:r>
          </a:p>
        </p:txBody>
      </p:sp>
      <p:sp>
        <p:nvSpPr>
          <p:cNvPr id="117" name="Retângulo 116">
            <a:extLst>
              <a:ext uri="{FF2B5EF4-FFF2-40B4-BE49-F238E27FC236}">
                <a16:creationId xmlns:a16="http://schemas.microsoft.com/office/drawing/2014/main" id="{4512129C-3E49-D040-9611-06956F46DE73}"/>
              </a:ext>
            </a:extLst>
          </p:cNvPr>
          <p:cNvSpPr/>
          <p:nvPr/>
        </p:nvSpPr>
        <p:spPr>
          <a:xfrm>
            <a:off x="4280415" y="6386824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16</a:t>
            </a:r>
          </a:p>
        </p:txBody>
      </p:sp>
      <p:sp>
        <p:nvSpPr>
          <p:cNvPr id="122" name="Retângulo 121">
            <a:extLst>
              <a:ext uri="{FF2B5EF4-FFF2-40B4-BE49-F238E27FC236}">
                <a16:creationId xmlns:a16="http://schemas.microsoft.com/office/drawing/2014/main" id="{1E67A3E5-1F85-2A40-B065-E947438C1630}"/>
              </a:ext>
            </a:extLst>
          </p:cNvPr>
          <p:cNvSpPr/>
          <p:nvPr/>
        </p:nvSpPr>
        <p:spPr>
          <a:xfrm>
            <a:off x="3796314" y="1967907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23" name="Retângulo 122">
            <a:extLst>
              <a:ext uri="{FF2B5EF4-FFF2-40B4-BE49-F238E27FC236}">
                <a16:creationId xmlns:a16="http://schemas.microsoft.com/office/drawing/2014/main" id="{EDAC5D1A-87C5-2F49-9F13-A72D1E556CB2}"/>
              </a:ext>
            </a:extLst>
          </p:cNvPr>
          <p:cNvSpPr/>
          <p:nvPr/>
        </p:nvSpPr>
        <p:spPr>
          <a:xfrm>
            <a:off x="3811504" y="1206797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24" name="Retângulo 123">
            <a:extLst>
              <a:ext uri="{FF2B5EF4-FFF2-40B4-BE49-F238E27FC236}">
                <a16:creationId xmlns:a16="http://schemas.microsoft.com/office/drawing/2014/main" id="{6C229F47-A630-684D-BD81-D2EBA6C6029C}"/>
              </a:ext>
            </a:extLst>
          </p:cNvPr>
          <p:cNvSpPr/>
          <p:nvPr/>
        </p:nvSpPr>
        <p:spPr>
          <a:xfrm>
            <a:off x="3821033" y="1459388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25" name="Retângulo 124">
            <a:extLst>
              <a:ext uri="{FF2B5EF4-FFF2-40B4-BE49-F238E27FC236}">
                <a16:creationId xmlns:a16="http://schemas.microsoft.com/office/drawing/2014/main" id="{1A2C7DA8-A612-B945-B14A-5E4F09BB4190}"/>
              </a:ext>
            </a:extLst>
          </p:cNvPr>
          <p:cNvSpPr/>
          <p:nvPr/>
        </p:nvSpPr>
        <p:spPr>
          <a:xfrm>
            <a:off x="3821456" y="1733937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26" name="Retângulo 125">
            <a:extLst>
              <a:ext uri="{FF2B5EF4-FFF2-40B4-BE49-F238E27FC236}">
                <a16:creationId xmlns:a16="http://schemas.microsoft.com/office/drawing/2014/main" id="{59405523-828E-8541-B137-5157DB341EBC}"/>
              </a:ext>
            </a:extLst>
          </p:cNvPr>
          <p:cNvSpPr/>
          <p:nvPr/>
        </p:nvSpPr>
        <p:spPr>
          <a:xfrm>
            <a:off x="3772161" y="2606605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29" name="Retângulo 128">
            <a:extLst>
              <a:ext uri="{FF2B5EF4-FFF2-40B4-BE49-F238E27FC236}">
                <a16:creationId xmlns:a16="http://schemas.microsoft.com/office/drawing/2014/main" id="{F863C067-7464-D648-B0CB-D293D4632E30}"/>
              </a:ext>
            </a:extLst>
          </p:cNvPr>
          <p:cNvSpPr/>
          <p:nvPr/>
        </p:nvSpPr>
        <p:spPr>
          <a:xfrm>
            <a:off x="4249370" y="4016558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30" name="Retângulo 129">
            <a:extLst>
              <a:ext uri="{FF2B5EF4-FFF2-40B4-BE49-F238E27FC236}">
                <a16:creationId xmlns:a16="http://schemas.microsoft.com/office/drawing/2014/main" id="{AE70A8E5-4D20-3349-8A08-0E1B7A915BA2}"/>
              </a:ext>
            </a:extLst>
          </p:cNvPr>
          <p:cNvSpPr/>
          <p:nvPr/>
        </p:nvSpPr>
        <p:spPr>
          <a:xfrm>
            <a:off x="4264124" y="3772020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31" name="Retângulo 130">
            <a:extLst>
              <a:ext uri="{FF2B5EF4-FFF2-40B4-BE49-F238E27FC236}">
                <a16:creationId xmlns:a16="http://schemas.microsoft.com/office/drawing/2014/main" id="{821D4B49-A2DB-8D4D-9D28-8A5C6ADFA026}"/>
              </a:ext>
            </a:extLst>
          </p:cNvPr>
          <p:cNvSpPr/>
          <p:nvPr/>
        </p:nvSpPr>
        <p:spPr>
          <a:xfrm>
            <a:off x="4273106" y="3508852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32" name="Retângulo 131">
            <a:extLst>
              <a:ext uri="{FF2B5EF4-FFF2-40B4-BE49-F238E27FC236}">
                <a16:creationId xmlns:a16="http://schemas.microsoft.com/office/drawing/2014/main" id="{B01919D0-50FD-ED4D-A737-32113D94CED6}"/>
              </a:ext>
            </a:extLst>
          </p:cNvPr>
          <p:cNvSpPr/>
          <p:nvPr/>
        </p:nvSpPr>
        <p:spPr>
          <a:xfrm>
            <a:off x="4260984" y="3227651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33" name="Retângulo 132">
            <a:extLst>
              <a:ext uri="{FF2B5EF4-FFF2-40B4-BE49-F238E27FC236}">
                <a16:creationId xmlns:a16="http://schemas.microsoft.com/office/drawing/2014/main" id="{5048795C-DC2B-2D4A-A63E-954F3238B1AA}"/>
              </a:ext>
            </a:extLst>
          </p:cNvPr>
          <p:cNvSpPr/>
          <p:nvPr/>
        </p:nvSpPr>
        <p:spPr>
          <a:xfrm>
            <a:off x="4267865" y="2943020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40" name="Retângulo 139">
            <a:extLst>
              <a:ext uri="{FF2B5EF4-FFF2-40B4-BE49-F238E27FC236}">
                <a16:creationId xmlns:a16="http://schemas.microsoft.com/office/drawing/2014/main" id="{C6E1D08B-24C7-9047-A38A-6936927CA809}"/>
              </a:ext>
            </a:extLst>
          </p:cNvPr>
          <p:cNvSpPr/>
          <p:nvPr/>
        </p:nvSpPr>
        <p:spPr>
          <a:xfrm>
            <a:off x="3777954" y="3091737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41" name="Retângulo 140">
            <a:extLst>
              <a:ext uri="{FF2B5EF4-FFF2-40B4-BE49-F238E27FC236}">
                <a16:creationId xmlns:a16="http://schemas.microsoft.com/office/drawing/2014/main" id="{A421DCF5-1565-C346-BCC7-F696663A3E70}"/>
              </a:ext>
            </a:extLst>
          </p:cNvPr>
          <p:cNvSpPr/>
          <p:nvPr/>
        </p:nvSpPr>
        <p:spPr>
          <a:xfrm>
            <a:off x="3777671" y="3366560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42" name="Retângulo 141">
            <a:extLst>
              <a:ext uri="{FF2B5EF4-FFF2-40B4-BE49-F238E27FC236}">
                <a16:creationId xmlns:a16="http://schemas.microsoft.com/office/drawing/2014/main" id="{0C31CF3F-7503-E84E-A175-138E19B48597}"/>
              </a:ext>
            </a:extLst>
          </p:cNvPr>
          <p:cNvSpPr/>
          <p:nvPr/>
        </p:nvSpPr>
        <p:spPr>
          <a:xfrm>
            <a:off x="3752160" y="3622870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43" name="Retângulo 142">
            <a:extLst>
              <a:ext uri="{FF2B5EF4-FFF2-40B4-BE49-F238E27FC236}">
                <a16:creationId xmlns:a16="http://schemas.microsoft.com/office/drawing/2014/main" id="{004CBEA3-C786-1F43-A6AD-1C2DD8BC2DBD}"/>
              </a:ext>
            </a:extLst>
          </p:cNvPr>
          <p:cNvSpPr/>
          <p:nvPr/>
        </p:nvSpPr>
        <p:spPr>
          <a:xfrm>
            <a:off x="3737932" y="3882204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44" name="Retângulo 143">
            <a:extLst>
              <a:ext uri="{FF2B5EF4-FFF2-40B4-BE49-F238E27FC236}">
                <a16:creationId xmlns:a16="http://schemas.microsoft.com/office/drawing/2014/main" id="{15136377-1B9B-494B-8EA0-C13AC0AAB815}"/>
              </a:ext>
            </a:extLst>
          </p:cNvPr>
          <p:cNvSpPr/>
          <p:nvPr/>
        </p:nvSpPr>
        <p:spPr>
          <a:xfrm>
            <a:off x="3708051" y="4395337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45" name="Retângulo 144">
            <a:extLst>
              <a:ext uri="{FF2B5EF4-FFF2-40B4-BE49-F238E27FC236}">
                <a16:creationId xmlns:a16="http://schemas.microsoft.com/office/drawing/2014/main" id="{DBECEC7A-0CED-8E46-9EF3-45AF5869CA1C}"/>
              </a:ext>
            </a:extLst>
          </p:cNvPr>
          <p:cNvSpPr/>
          <p:nvPr/>
        </p:nvSpPr>
        <p:spPr>
          <a:xfrm>
            <a:off x="3738497" y="5276596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46" name="Retângulo 145">
            <a:extLst>
              <a:ext uri="{FF2B5EF4-FFF2-40B4-BE49-F238E27FC236}">
                <a16:creationId xmlns:a16="http://schemas.microsoft.com/office/drawing/2014/main" id="{88A94C52-9A82-A741-95D1-24C531B21EA9}"/>
              </a:ext>
            </a:extLst>
          </p:cNvPr>
          <p:cNvSpPr/>
          <p:nvPr/>
        </p:nvSpPr>
        <p:spPr>
          <a:xfrm>
            <a:off x="3733352" y="5543481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47" name="Retângulo 146">
            <a:extLst>
              <a:ext uri="{FF2B5EF4-FFF2-40B4-BE49-F238E27FC236}">
                <a16:creationId xmlns:a16="http://schemas.microsoft.com/office/drawing/2014/main" id="{84BBE96F-FF06-0F46-A39C-72A1CDDCFDD4}"/>
              </a:ext>
            </a:extLst>
          </p:cNvPr>
          <p:cNvSpPr/>
          <p:nvPr/>
        </p:nvSpPr>
        <p:spPr>
          <a:xfrm>
            <a:off x="3712067" y="5801096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50" name="Retângulo 149">
            <a:extLst>
              <a:ext uri="{FF2B5EF4-FFF2-40B4-BE49-F238E27FC236}">
                <a16:creationId xmlns:a16="http://schemas.microsoft.com/office/drawing/2014/main" id="{76D10CE5-EC94-234F-9991-E32BC714F248}"/>
              </a:ext>
            </a:extLst>
          </p:cNvPr>
          <p:cNvSpPr/>
          <p:nvPr/>
        </p:nvSpPr>
        <p:spPr>
          <a:xfrm>
            <a:off x="4231312" y="5679268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51" name="Retângulo 150">
            <a:extLst>
              <a:ext uri="{FF2B5EF4-FFF2-40B4-BE49-F238E27FC236}">
                <a16:creationId xmlns:a16="http://schemas.microsoft.com/office/drawing/2014/main" id="{904BE52B-648C-C242-94F0-A344C2AE7C19}"/>
              </a:ext>
            </a:extLst>
          </p:cNvPr>
          <p:cNvSpPr/>
          <p:nvPr/>
        </p:nvSpPr>
        <p:spPr>
          <a:xfrm>
            <a:off x="4222946" y="5402033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52" name="Retângulo 151">
            <a:extLst>
              <a:ext uri="{FF2B5EF4-FFF2-40B4-BE49-F238E27FC236}">
                <a16:creationId xmlns:a16="http://schemas.microsoft.com/office/drawing/2014/main" id="{7B9E2688-DD80-554B-8731-03C6E971487E}"/>
              </a:ext>
            </a:extLst>
          </p:cNvPr>
          <p:cNvSpPr/>
          <p:nvPr/>
        </p:nvSpPr>
        <p:spPr>
          <a:xfrm>
            <a:off x="3741528" y="6042918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200m</a:t>
            </a:r>
          </a:p>
        </p:txBody>
      </p:sp>
      <p:sp>
        <p:nvSpPr>
          <p:cNvPr id="153" name="Retângulo 152">
            <a:extLst>
              <a:ext uri="{FF2B5EF4-FFF2-40B4-BE49-F238E27FC236}">
                <a16:creationId xmlns:a16="http://schemas.microsoft.com/office/drawing/2014/main" id="{272D0F27-BB85-5240-A2B2-A458D8C0E495}"/>
              </a:ext>
            </a:extLst>
          </p:cNvPr>
          <p:cNvSpPr/>
          <p:nvPr/>
        </p:nvSpPr>
        <p:spPr>
          <a:xfrm>
            <a:off x="4199320" y="6118982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100m</a:t>
            </a:r>
          </a:p>
        </p:txBody>
      </p:sp>
      <p:sp>
        <p:nvSpPr>
          <p:cNvPr id="154" name="Retângulo 153">
            <a:extLst>
              <a:ext uri="{FF2B5EF4-FFF2-40B4-BE49-F238E27FC236}">
                <a16:creationId xmlns:a16="http://schemas.microsoft.com/office/drawing/2014/main" id="{F32457FE-8629-FE4E-B870-09953BD2739F}"/>
              </a:ext>
            </a:extLst>
          </p:cNvPr>
          <p:cNvSpPr/>
          <p:nvPr/>
        </p:nvSpPr>
        <p:spPr>
          <a:xfrm>
            <a:off x="4612237" y="6118432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100m</a:t>
            </a:r>
          </a:p>
        </p:txBody>
      </p:sp>
      <p:sp>
        <p:nvSpPr>
          <p:cNvPr id="155" name="Retângulo 154">
            <a:extLst>
              <a:ext uri="{FF2B5EF4-FFF2-40B4-BE49-F238E27FC236}">
                <a16:creationId xmlns:a16="http://schemas.microsoft.com/office/drawing/2014/main" id="{1C621D45-C1EA-CA45-9219-7F3F2B52ADAB}"/>
              </a:ext>
            </a:extLst>
          </p:cNvPr>
          <p:cNvSpPr/>
          <p:nvPr/>
        </p:nvSpPr>
        <p:spPr>
          <a:xfrm>
            <a:off x="4238393" y="5131271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57" name="Retângulo 156">
            <a:extLst>
              <a:ext uri="{FF2B5EF4-FFF2-40B4-BE49-F238E27FC236}">
                <a16:creationId xmlns:a16="http://schemas.microsoft.com/office/drawing/2014/main" id="{957E2953-998C-4E44-AEEE-9EC9B6659137}"/>
              </a:ext>
            </a:extLst>
          </p:cNvPr>
          <p:cNvSpPr/>
          <p:nvPr/>
        </p:nvSpPr>
        <p:spPr>
          <a:xfrm>
            <a:off x="4231716" y="5896412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58" name="Retângulo 157">
            <a:extLst>
              <a:ext uri="{FF2B5EF4-FFF2-40B4-BE49-F238E27FC236}">
                <a16:creationId xmlns:a16="http://schemas.microsoft.com/office/drawing/2014/main" id="{DD500DB7-FFAC-AB45-A5F2-D7128D059B25}"/>
              </a:ext>
            </a:extLst>
          </p:cNvPr>
          <p:cNvSpPr/>
          <p:nvPr/>
        </p:nvSpPr>
        <p:spPr>
          <a:xfrm>
            <a:off x="3714502" y="6372701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159" name="Retângulo 158">
            <a:extLst>
              <a:ext uri="{FF2B5EF4-FFF2-40B4-BE49-F238E27FC236}">
                <a16:creationId xmlns:a16="http://schemas.microsoft.com/office/drawing/2014/main" id="{B4E28503-C9AC-CC40-854A-08A889CC5135}"/>
              </a:ext>
            </a:extLst>
          </p:cNvPr>
          <p:cNvSpPr/>
          <p:nvPr/>
        </p:nvSpPr>
        <p:spPr>
          <a:xfrm>
            <a:off x="4384145" y="6508064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3m</a:t>
            </a:r>
          </a:p>
        </p:txBody>
      </p:sp>
      <p:cxnSp>
        <p:nvCxnSpPr>
          <p:cNvPr id="174" name="Conector Reto 173">
            <a:extLst>
              <a:ext uri="{FF2B5EF4-FFF2-40B4-BE49-F238E27FC236}">
                <a16:creationId xmlns:a16="http://schemas.microsoft.com/office/drawing/2014/main" id="{1953D2F6-37F7-EB4F-9EC2-FC3C47B7CEF0}"/>
              </a:ext>
            </a:extLst>
          </p:cNvPr>
          <p:cNvCxnSpPr>
            <a:cxnSpLocks/>
            <a:endCxn id="109" idx="3"/>
          </p:cNvCxnSpPr>
          <p:nvPr/>
        </p:nvCxnSpPr>
        <p:spPr bwMode="auto">
          <a:xfrm flipH="1">
            <a:off x="4311923" y="1170550"/>
            <a:ext cx="806574" cy="3737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B050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sp>
        <p:nvSpPr>
          <p:cNvPr id="185" name="Retângulo 184">
            <a:extLst>
              <a:ext uri="{FF2B5EF4-FFF2-40B4-BE49-F238E27FC236}">
                <a16:creationId xmlns:a16="http://schemas.microsoft.com/office/drawing/2014/main" id="{F4CD0C0D-2D3A-6948-8564-4E84A4DEC71A}"/>
              </a:ext>
            </a:extLst>
          </p:cNvPr>
          <p:cNvSpPr/>
          <p:nvPr/>
        </p:nvSpPr>
        <p:spPr>
          <a:xfrm>
            <a:off x="4489054" y="1006692"/>
            <a:ext cx="4427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100m</a:t>
            </a:r>
          </a:p>
        </p:txBody>
      </p:sp>
      <p:sp>
        <p:nvSpPr>
          <p:cNvPr id="186" name="Retângulo 185">
            <a:extLst>
              <a:ext uri="{FF2B5EF4-FFF2-40B4-BE49-F238E27FC236}">
                <a16:creationId xmlns:a16="http://schemas.microsoft.com/office/drawing/2014/main" id="{696303D2-9364-1C4E-9209-A058CFCF78E6}"/>
              </a:ext>
            </a:extLst>
          </p:cNvPr>
          <p:cNvSpPr/>
          <p:nvPr/>
        </p:nvSpPr>
        <p:spPr>
          <a:xfrm>
            <a:off x="3680337" y="938891"/>
            <a:ext cx="47046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800" dirty="0">
                <a:solidFill>
                  <a:srgbClr val="FF95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100m</a:t>
            </a:r>
          </a:p>
        </p:txBody>
      </p:sp>
      <p:cxnSp>
        <p:nvCxnSpPr>
          <p:cNvPr id="187" name="Conector Reto 186">
            <a:extLst>
              <a:ext uri="{FF2B5EF4-FFF2-40B4-BE49-F238E27FC236}">
                <a16:creationId xmlns:a16="http://schemas.microsoft.com/office/drawing/2014/main" id="{E68DED20-DCA1-F249-A167-8E9F043C03A0}"/>
              </a:ext>
            </a:extLst>
          </p:cNvPr>
          <p:cNvCxnSpPr>
            <a:cxnSpLocks/>
          </p:cNvCxnSpPr>
          <p:nvPr/>
        </p:nvCxnSpPr>
        <p:spPr bwMode="auto">
          <a:xfrm flipH="1">
            <a:off x="3632527" y="1169487"/>
            <a:ext cx="530104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B050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sp>
        <p:nvSpPr>
          <p:cNvPr id="195" name="Retângulo 194">
            <a:extLst>
              <a:ext uri="{FF2B5EF4-FFF2-40B4-BE49-F238E27FC236}">
                <a16:creationId xmlns:a16="http://schemas.microsoft.com/office/drawing/2014/main" id="{ED9092E1-EB8F-BB4E-AC0F-C7B292EB42EF}"/>
              </a:ext>
            </a:extLst>
          </p:cNvPr>
          <p:cNvSpPr/>
          <p:nvPr/>
        </p:nvSpPr>
        <p:spPr>
          <a:xfrm>
            <a:off x="3661693" y="6269422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CS 15</a:t>
            </a:r>
          </a:p>
        </p:txBody>
      </p:sp>
      <p:sp>
        <p:nvSpPr>
          <p:cNvPr id="196" name="Retângulo 195">
            <a:extLst>
              <a:ext uri="{FF2B5EF4-FFF2-40B4-BE49-F238E27FC236}">
                <a16:creationId xmlns:a16="http://schemas.microsoft.com/office/drawing/2014/main" id="{12C6F205-9DA1-754F-B9B1-95A82F6A729A}"/>
              </a:ext>
            </a:extLst>
          </p:cNvPr>
          <p:cNvSpPr/>
          <p:nvPr/>
        </p:nvSpPr>
        <p:spPr>
          <a:xfrm>
            <a:off x="251520" y="2931043"/>
            <a:ext cx="522900" cy="253916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r>
              <a:rPr lang="pt-BR" sz="105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912m</a:t>
            </a:r>
          </a:p>
        </p:txBody>
      </p:sp>
      <p:sp>
        <p:nvSpPr>
          <p:cNvPr id="197" name="Retângulo 196">
            <a:extLst>
              <a:ext uri="{FF2B5EF4-FFF2-40B4-BE49-F238E27FC236}">
                <a16:creationId xmlns:a16="http://schemas.microsoft.com/office/drawing/2014/main" id="{88CFD409-39CD-534E-92A7-458674ED0B41}"/>
              </a:ext>
            </a:extLst>
          </p:cNvPr>
          <p:cNvSpPr/>
          <p:nvPr/>
        </p:nvSpPr>
        <p:spPr>
          <a:xfrm>
            <a:off x="810943" y="2904029"/>
            <a:ext cx="14895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dirty="0">
                <a:latin typeface="+mn-lt"/>
              </a:rPr>
              <a:t>Metragem da caixa</a:t>
            </a:r>
          </a:p>
        </p:txBody>
      </p:sp>
      <p:pic>
        <p:nvPicPr>
          <p:cNvPr id="198" name="Picture 4" descr="Resultado de imagem para caixa de emenda optica">
            <a:extLst>
              <a:ext uri="{FF2B5EF4-FFF2-40B4-BE49-F238E27FC236}">
                <a16:creationId xmlns:a16="http://schemas.microsoft.com/office/drawing/2014/main" id="{8CA71AA4-A607-4B4C-902E-4CA61358A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3310111"/>
            <a:ext cx="186955" cy="18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9" name="Retângulo 198">
            <a:extLst>
              <a:ext uri="{FF2B5EF4-FFF2-40B4-BE49-F238E27FC236}">
                <a16:creationId xmlns:a16="http://schemas.microsoft.com/office/drawing/2014/main" id="{52C2C5F8-E555-2F42-BAB8-22C2C84E97C2}"/>
              </a:ext>
            </a:extLst>
          </p:cNvPr>
          <p:cNvSpPr/>
          <p:nvPr/>
        </p:nvSpPr>
        <p:spPr>
          <a:xfrm>
            <a:off x="647163" y="3266617"/>
            <a:ext cx="2291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dirty="0">
                <a:latin typeface="+mn-lt"/>
              </a:rPr>
              <a:t>CEO exclusiva para cada cabo</a:t>
            </a:r>
          </a:p>
        </p:txBody>
      </p:sp>
      <p:sp>
        <p:nvSpPr>
          <p:cNvPr id="148" name="Retângulo 147">
            <a:extLst>
              <a:ext uri="{FF2B5EF4-FFF2-40B4-BE49-F238E27FC236}">
                <a16:creationId xmlns:a16="http://schemas.microsoft.com/office/drawing/2014/main" id="{3CBFF108-7C6D-514C-AA3B-F870DC4E53E1}"/>
              </a:ext>
            </a:extLst>
          </p:cNvPr>
          <p:cNvSpPr/>
          <p:nvPr/>
        </p:nvSpPr>
        <p:spPr bwMode="auto">
          <a:xfrm>
            <a:off x="7318124" y="5772489"/>
            <a:ext cx="1646364" cy="2769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1000" dirty="0" err="1">
                <a:latin typeface="+mn-lt"/>
              </a:rPr>
              <a:t>Telecommunication</a:t>
            </a:r>
            <a:r>
              <a:rPr lang="pt-BR" sz="1000" dirty="0">
                <a:latin typeface="+mn-lt"/>
              </a:rPr>
              <a:t> </a:t>
            </a:r>
            <a:r>
              <a:rPr lang="pt-BR" sz="1000" dirty="0" err="1">
                <a:latin typeface="+mn-lt"/>
              </a:rPr>
              <a:t>room</a:t>
            </a:r>
            <a:endParaRPr lang="pt-BR" sz="1000" dirty="0">
              <a:latin typeface="+mn-lt"/>
            </a:endParaRPr>
          </a:p>
        </p:txBody>
      </p:sp>
      <p:sp>
        <p:nvSpPr>
          <p:cNvPr id="149" name="Retângulo 148">
            <a:extLst>
              <a:ext uri="{FF2B5EF4-FFF2-40B4-BE49-F238E27FC236}">
                <a16:creationId xmlns:a16="http://schemas.microsoft.com/office/drawing/2014/main" id="{A1219E2E-9BB1-AA4B-9076-5878F078B7CD}"/>
              </a:ext>
            </a:extLst>
          </p:cNvPr>
          <p:cNvSpPr/>
          <p:nvPr/>
        </p:nvSpPr>
        <p:spPr bwMode="auto">
          <a:xfrm>
            <a:off x="7308304" y="6088479"/>
            <a:ext cx="1656184" cy="255689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nsolas" panose="020B0609020204030204" pitchFamily="49" charset="0"/>
              </a:rPr>
              <a:t>Entrance </a:t>
            </a:r>
            <a:r>
              <a:rPr kumimoji="0" lang="pt-BR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nsolas" panose="020B0609020204030204" pitchFamily="49" charset="0"/>
              </a:rPr>
              <a:t>Facilities</a:t>
            </a:r>
            <a:endParaRPr kumimoji="0" lang="pt-B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160" name="Retângulo 159">
            <a:extLst>
              <a:ext uri="{FF2B5EF4-FFF2-40B4-BE49-F238E27FC236}">
                <a16:creationId xmlns:a16="http://schemas.microsoft.com/office/drawing/2014/main" id="{07262CFC-86FC-EB43-9CDF-E280CCCF54E7}"/>
              </a:ext>
            </a:extLst>
          </p:cNvPr>
          <p:cNvSpPr/>
          <p:nvPr/>
        </p:nvSpPr>
        <p:spPr bwMode="auto">
          <a:xfrm>
            <a:off x="7319958" y="5482177"/>
            <a:ext cx="1644529" cy="262194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pt-BR" sz="1000" dirty="0">
                <a:latin typeface="+mn-lt"/>
              </a:rPr>
              <a:t>Equipment </a:t>
            </a:r>
            <a:r>
              <a:rPr lang="pt-BR" sz="1000" dirty="0" err="1">
                <a:latin typeface="+mn-lt"/>
              </a:rPr>
              <a:t>Room</a:t>
            </a:r>
            <a:endParaRPr lang="pt-BR" sz="1000" dirty="0">
              <a:latin typeface="+mn-lt"/>
            </a:endParaRPr>
          </a:p>
        </p:txBody>
      </p:sp>
      <p:sp>
        <p:nvSpPr>
          <p:cNvPr id="120" name="Retângulo 119">
            <a:extLst>
              <a:ext uri="{FF2B5EF4-FFF2-40B4-BE49-F238E27FC236}">
                <a16:creationId xmlns:a16="http://schemas.microsoft.com/office/drawing/2014/main" id="{2ADA1C8A-0EC4-5B48-A364-EDDED53BDE4F}"/>
              </a:ext>
            </a:extLst>
          </p:cNvPr>
          <p:cNvSpPr/>
          <p:nvPr/>
        </p:nvSpPr>
        <p:spPr>
          <a:xfrm>
            <a:off x="2263565" y="165093"/>
            <a:ext cx="16911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pt-BR" sz="2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PORTARIA</a:t>
            </a:r>
          </a:p>
        </p:txBody>
      </p:sp>
      <p:sp>
        <p:nvSpPr>
          <p:cNvPr id="121" name="Retângulo 120">
            <a:extLst>
              <a:ext uri="{FF2B5EF4-FFF2-40B4-BE49-F238E27FC236}">
                <a16:creationId xmlns:a16="http://schemas.microsoft.com/office/drawing/2014/main" id="{CFA93C28-BA49-1E4A-8422-11BCFAB782D8}"/>
              </a:ext>
            </a:extLst>
          </p:cNvPr>
          <p:cNvSpPr/>
          <p:nvPr/>
        </p:nvSpPr>
        <p:spPr>
          <a:xfrm>
            <a:off x="2304424" y="6531931"/>
            <a:ext cx="16911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pt-BR" sz="2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DEPÓSITO</a:t>
            </a:r>
          </a:p>
        </p:txBody>
      </p:sp>
      <p:sp>
        <p:nvSpPr>
          <p:cNvPr id="127" name="Retângulo 126">
            <a:extLst>
              <a:ext uri="{FF2B5EF4-FFF2-40B4-BE49-F238E27FC236}">
                <a16:creationId xmlns:a16="http://schemas.microsoft.com/office/drawing/2014/main" id="{1C4FA218-A1AB-904D-BEC3-242CD2C39BC0}"/>
              </a:ext>
            </a:extLst>
          </p:cNvPr>
          <p:cNvSpPr/>
          <p:nvPr/>
        </p:nvSpPr>
        <p:spPr>
          <a:xfrm>
            <a:off x="4909416" y="6537051"/>
            <a:ext cx="16911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pt-BR" sz="2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FABRICA</a:t>
            </a:r>
          </a:p>
        </p:txBody>
      </p:sp>
      <p:sp>
        <p:nvSpPr>
          <p:cNvPr id="128" name="Retângulo 127">
            <a:extLst>
              <a:ext uri="{FF2B5EF4-FFF2-40B4-BE49-F238E27FC236}">
                <a16:creationId xmlns:a16="http://schemas.microsoft.com/office/drawing/2014/main" id="{564D9C94-BD56-A14A-B27B-82E0046192F1}"/>
              </a:ext>
            </a:extLst>
          </p:cNvPr>
          <p:cNvSpPr/>
          <p:nvPr/>
        </p:nvSpPr>
        <p:spPr>
          <a:xfrm>
            <a:off x="115334" y="175533"/>
            <a:ext cx="16911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pt-BR" sz="2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EXERCICIO</a:t>
            </a:r>
          </a:p>
        </p:txBody>
      </p:sp>
      <p:sp>
        <p:nvSpPr>
          <p:cNvPr id="134" name="Retângulo 133">
            <a:extLst>
              <a:ext uri="{FF2B5EF4-FFF2-40B4-BE49-F238E27FC236}">
                <a16:creationId xmlns:a16="http://schemas.microsoft.com/office/drawing/2014/main" id="{2E384B80-A9C1-FD49-9703-F4BB6F21CE20}"/>
              </a:ext>
            </a:extLst>
          </p:cNvPr>
          <p:cNvSpPr/>
          <p:nvPr/>
        </p:nvSpPr>
        <p:spPr>
          <a:xfrm>
            <a:off x="5862618" y="4324408"/>
            <a:ext cx="26694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pt-BR" sz="2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ADMINISTRATIVO</a:t>
            </a:r>
          </a:p>
        </p:txBody>
      </p:sp>
      <p:cxnSp>
        <p:nvCxnSpPr>
          <p:cNvPr id="135" name="Conector Reto 134">
            <a:extLst>
              <a:ext uri="{FF2B5EF4-FFF2-40B4-BE49-F238E27FC236}">
                <a16:creationId xmlns:a16="http://schemas.microsoft.com/office/drawing/2014/main" id="{85C5727F-68BA-A540-BA80-785122563484}"/>
              </a:ext>
            </a:extLst>
          </p:cNvPr>
          <p:cNvCxnSpPr>
            <a:cxnSpLocks/>
          </p:cNvCxnSpPr>
          <p:nvPr/>
        </p:nvCxnSpPr>
        <p:spPr bwMode="auto">
          <a:xfrm flipH="1">
            <a:off x="5096431" y="3982619"/>
            <a:ext cx="530104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B050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647113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>
            <a:extLst>
              <a:ext uri="{FF2B5EF4-FFF2-40B4-BE49-F238E27FC236}">
                <a16:creationId xmlns:a16="http://schemas.microsoft.com/office/drawing/2014/main" id="{F0A14C31-5234-AB4F-A3C7-D01E1BACEA0F}"/>
              </a:ext>
            </a:extLst>
          </p:cNvPr>
          <p:cNvSpPr/>
          <p:nvPr/>
        </p:nvSpPr>
        <p:spPr bwMode="auto">
          <a:xfrm>
            <a:off x="329727" y="1988840"/>
            <a:ext cx="8484545" cy="110773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13" name="Conector Reto 12"/>
          <p:cNvCxnSpPr>
            <a:cxnSpLocks/>
            <a:stCxn id="231" idx="1"/>
          </p:cNvCxnSpPr>
          <p:nvPr/>
        </p:nvCxnSpPr>
        <p:spPr bwMode="auto">
          <a:xfrm flipV="1">
            <a:off x="1996775" y="1801476"/>
            <a:ext cx="248694" cy="38440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0" name="Retângulo 109"/>
          <p:cNvSpPr/>
          <p:nvPr/>
        </p:nvSpPr>
        <p:spPr bwMode="auto">
          <a:xfrm>
            <a:off x="327157" y="909201"/>
            <a:ext cx="7811834" cy="389731"/>
          </a:xfrm>
          <a:prstGeom prst="rect">
            <a:avLst/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Retângulo 110"/>
          <p:cNvSpPr/>
          <p:nvPr/>
        </p:nvSpPr>
        <p:spPr bwMode="auto">
          <a:xfrm>
            <a:off x="1950792" y="964110"/>
            <a:ext cx="299612" cy="323243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13" name="Conector Reto 112"/>
          <p:cNvCxnSpPr>
            <a:cxnSpLocks/>
          </p:cNvCxnSpPr>
          <p:nvPr/>
        </p:nvCxnSpPr>
        <p:spPr bwMode="auto">
          <a:xfrm>
            <a:off x="2240281" y="1423980"/>
            <a:ext cx="10123" cy="429031"/>
          </a:xfrm>
          <a:prstGeom prst="line">
            <a:avLst/>
          </a:prstGeom>
          <a:solidFill>
            <a:schemeClr val="folHlink"/>
          </a:solidFill>
          <a:ln w="476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4" name="Conector Reto 113"/>
          <p:cNvCxnSpPr/>
          <p:nvPr/>
        </p:nvCxnSpPr>
        <p:spPr bwMode="auto">
          <a:xfrm>
            <a:off x="2597628" y="1287353"/>
            <a:ext cx="609844" cy="11798"/>
          </a:xfrm>
          <a:prstGeom prst="line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5" name="Conector Reto 114"/>
          <p:cNvCxnSpPr/>
          <p:nvPr/>
        </p:nvCxnSpPr>
        <p:spPr bwMode="auto">
          <a:xfrm>
            <a:off x="2027467" y="1097733"/>
            <a:ext cx="222937" cy="350077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6" name="Conector Reto 115"/>
          <p:cNvCxnSpPr>
            <a:cxnSpLocks/>
            <a:stCxn id="158" idx="2"/>
          </p:cNvCxnSpPr>
          <p:nvPr/>
        </p:nvCxnSpPr>
        <p:spPr bwMode="auto">
          <a:xfrm>
            <a:off x="2180461" y="1233448"/>
            <a:ext cx="68956" cy="257206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6" name="CaixaDeTexto 175"/>
          <p:cNvSpPr txBox="1"/>
          <p:nvPr/>
        </p:nvSpPr>
        <p:spPr>
          <a:xfrm>
            <a:off x="256075" y="653605"/>
            <a:ext cx="1330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CORE SWITCH</a:t>
            </a:r>
            <a:endParaRPr lang="pt-BR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Retângulo Arredondado 181"/>
          <p:cNvSpPr/>
          <p:nvPr/>
        </p:nvSpPr>
        <p:spPr bwMode="auto">
          <a:xfrm>
            <a:off x="1985401" y="1000386"/>
            <a:ext cx="104173" cy="23149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Retângulo Arredondado 157"/>
          <p:cNvSpPr/>
          <p:nvPr/>
        </p:nvSpPr>
        <p:spPr bwMode="auto">
          <a:xfrm>
            <a:off x="2128374" y="1001954"/>
            <a:ext cx="104173" cy="23149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11" name="Conector Reto 210">
            <a:extLst>
              <a:ext uri="{FF2B5EF4-FFF2-40B4-BE49-F238E27FC236}">
                <a16:creationId xmlns:a16="http://schemas.microsoft.com/office/drawing/2014/main" id="{B2FF7719-2399-9440-A39F-DFF6915B6608}"/>
              </a:ext>
            </a:extLst>
          </p:cNvPr>
          <p:cNvCxnSpPr>
            <a:cxnSpLocks/>
            <a:stCxn id="472" idx="3"/>
          </p:cNvCxnSpPr>
          <p:nvPr/>
        </p:nvCxnSpPr>
        <p:spPr bwMode="auto">
          <a:xfrm flipH="1">
            <a:off x="2849516" y="3024567"/>
            <a:ext cx="2834" cy="188409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7" name="Conector Reto 216">
            <a:extLst>
              <a:ext uri="{FF2B5EF4-FFF2-40B4-BE49-F238E27FC236}">
                <a16:creationId xmlns:a16="http://schemas.microsoft.com/office/drawing/2014/main" id="{C36DC916-D1FA-3E4A-ADAD-9136C258B912}"/>
              </a:ext>
            </a:extLst>
          </p:cNvPr>
          <p:cNvCxnSpPr>
            <a:cxnSpLocks/>
            <a:stCxn id="471" idx="3"/>
          </p:cNvCxnSpPr>
          <p:nvPr/>
        </p:nvCxnSpPr>
        <p:spPr bwMode="auto">
          <a:xfrm>
            <a:off x="2566715" y="3021503"/>
            <a:ext cx="3645" cy="19147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2" name="Conector Reto 221">
            <a:extLst>
              <a:ext uri="{FF2B5EF4-FFF2-40B4-BE49-F238E27FC236}">
                <a16:creationId xmlns:a16="http://schemas.microsoft.com/office/drawing/2014/main" id="{F3D827AF-DB74-9949-B4A2-81ADB9F23147}"/>
              </a:ext>
            </a:extLst>
          </p:cNvPr>
          <p:cNvCxnSpPr>
            <a:cxnSpLocks/>
            <a:stCxn id="470" idx="3"/>
          </p:cNvCxnSpPr>
          <p:nvPr/>
        </p:nvCxnSpPr>
        <p:spPr bwMode="auto">
          <a:xfrm flipH="1">
            <a:off x="2277699" y="3010882"/>
            <a:ext cx="1514" cy="20209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7" name="Conector Reto 226">
            <a:extLst>
              <a:ext uri="{FF2B5EF4-FFF2-40B4-BE49-F238E27FC236}">
                <a16:creationId xmlns:a16="http://schemas.microsoft.com/office/drawing/2014/main" id="{1D2D0A65-2DB7-A840-86E3-8730E966C0D1}"/>
              </a:ext>
            </a:extLst>
          </p:cNvPr>
          <p:cNvCxnSpPr>
            <a:cxnSpLocks/>
            <a:stCxn id="49" idx="3"/>
          </p:cNvCxnSpPr>
          <p:nvPr/>
        </p:nvCxnSpPr>
        <p:spPr bwMode="auto">
          <a:xfrm>
            <a:off x="2001710" y="3008418"/>
            <a:ext cx="2713" cy="28256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1" name="Retângulo Arredondado 230">
            <a:extLst>
              <a:ext uri="{FF2B5EF4-FFF2-40B4-BE49-F238E27FC236}">
                <a16:creationId xmlns:a16="http://schemas.microsoft.com/office/drawing/2014/main" id="{C64A9C62-A7F0-9C48-9CA1-AE8314896177}"/>
              </a:ext>
            </a:extLst>
          </p:cNvPr>
          <p:cNvSpPr/>
          <p:nvPr/>
        </p:nvSpPr>
        <p:spPr bwMode="auto">
          <a:xfrm rot="5400000">
            <a:off x="1940992" y="2190744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463" name="Conector Reto 462">
            <a:extLst>
              <a:ext uri="{FF2B5EF4-FFF2-40B4-BE49-F238E27FC236}">
                <a16:creationId xmlns:a16="http://schemas.microsoft.com/office/drawing/2014/main" id="{25AC6925-5BA0-054A-8219-091CA65E273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250404" y="1845555"/>
            <a:ext cx="48514" cy="375725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9" name="Cilindro 48">
            <a:extLst>
              <a:ext uri="{FF2B5EF4-FFF2-40B4-BE49-F238E27FC236}">
                <a16:creationId xmlns:a16="http://schemas.microsoft.com/office/drawing/2014/main" id="{91F70DDE-EBCB-034B-AEF5-45AFF730FE3E}"/>
              </a:ext>
            </a:extLst>
          </p:cNvPr>
          <p:cNvSpPr/>
          <p:nvPr/>
        </p:nvSpPr>
        <p:spPr bwMode="auto">
          <a:xfrm>
            <a:off x="1950792" y="2782622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70" name="Cilindro 469">
            <a:extLst>
              <a:ext uri="{FF2B5EF4-FFF2-40B4-BE49-F238E27FC236}">
                <a16:creationId xmlns:a16="http://schemas.microsoft.com/office/drawing/2014/main" id="{618882B9-FBC3-C84B-9ED3-D2FAB62E3413}"/>
              </a:ext>
            </a:extLst>
          </p:cNvPr>
          <p:cNvSpPr/>
          <p:nvPr/>
        </p:nvSpPr>
        <p:spPr bwMode="auto">
          <a:xfrm>
            <a:off x="2228295" y="2785086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71" name="Cilindro 470">
            <a:extLst>
              <a:ext uri="{FF2B5EF4-FFF2-40B4-BE49-F238E27FC236}">
                <a16:creationId xmlns:a16="http://schemas.microsoft.com/office/drawing/2014/main" id="{E1308A32-8C75-6C40-A8DC-D05A7B76E63F}"/>
              </a:ext>
            </a:extLst>
          </p:cNvPr>
          <p:cNvSpPr/>
          <p:nvPr/>
        </p:nvSpPr>
        <p:spPr bwMode="auto">
          <a:xfrm>
            <a:off x="2515797" y="2795707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72" name="Cilindro 471">
            <a:extLst>
              <a:ext uri="{FF2B5EF4-FFF2-40B4-BE49-F238E27FC236}">
                <a16:creationId xmlns:a16="http://schemas.microsoft.com/office/drawing/2014/main" id="{B369B125-AE81-BF41-868B-DA0177B23E8A}"/>
              </a:ext>
            </a:extLst>
          </p:cNvPr>
          <p:cNvSpPr/>
          <p:nvPr/>
        </p:nvSpPr>
        <p:spPr bwMode="auto">
          <a:xfrm>
            <a:off x="2801432" y="2798771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473" name="Conector Reto 472">
            <a:extLst>
              <a:ext uri="{FF2B5EF4-FFF2-40B4-BE49-F238E27FC236}">
                <a16:creationId xmlns:a16="http://schemas.microsoft.com/office/drawing/2014/main" id="{5360F324-9641-D14B-8629-54B28AD16CD6}"/>
              </a:ext>
            </a:extLst>
          </p:cNvPr>
          <p:cNvCxnSpPr>
            <a:cxnSpLocks/>
          </p:cNvCxnSpPr>
          <p:nvPr/>
        </p:nvCxnSpPr>
        <p:spPr bwMode="auto">
          <a:xfrm>
            <a:off x="2000480" y="2520824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5" name="Conector Reto 474">
            <a:extLst>
              <a:ext uri="{FF2B5EF4-FFF2-40B4-BE49-F238E27FC236}">
                <a16:creationId xmlns:a16="http://schemas.microsoft.com/office/drawing/2014/main" id="{F1FF3650-657E-664D-B40C-2D8080DC7CA7}"/>
              </a:ext>
            </a:extLst>
          </p:cNvPr>
          <p:cNvCxnSpPr>
            <a:cxnSpLocks/>
          </p:cNvCxnSpPr>
          <p:nvPr/>
        </p:nvCxnSpPr>
        <p:spPr bwMode="auto">
          <a:xfrm>
            <a:off x="2294144" y="2520114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6" name="Conector Reto 475">
            <a:extLst>
              <a:ext uri="{FF2B5EF4-FFF2-40B4-BE49-F238E27FC236}">
                <a16:creationId xmlns:a16="http://schemas.microsoft.com/office/drawing/2014/main" id="{ED263C33-E0BF-EF41-87A7-97C2EFC9C3A8}"/>
              </a:ext>
            </a:extLst>
          </p:cNvPr>
          <p:cNvCxnSpPr>
            <a:cxnSpLocks/>
          </p:cNvCxnSpPr>
          <p:nvPr/>
        </p:nvCxnSpPr>
        <p:spPr bwMode="auto">
          <a:xfrm>
            <a:off x="2569683" y="2520114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7" name="Conector Reto 476">
            <a:extLst>
              <a:ext uri="{FF2B5EF4-FFF2-40B4-BE49-F238E27FC236}">
                <a16:creationId xmlns:a16="http://schemas.microsoft.com/office/drawing/2014/main" id="{08E4B254-E915-EA48-A3FE-7750987309C7}"/>
              </a:ext>
            </a:extLst>
          </p:cNvPr>
          <p:cNvCxnSpPr>
            <a:cxnSpLocks/>
          </p:cNvCxnSpPr>
          <p:nvPr/>
        </p:nvCxnSpPr>
        <p:spPr bwMode="auto">
          <a:xfrm>
            <a:off x="2855913" y="2520114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8" name="Conector Reto 477">
            <a:extLst>
              <a:ext uri="{FF2B5EF4-FFF2-40B4-BE49-F238E27FC236}">
                <a16:creationId xmlns:a16="http://schemas.microsoft.com/office/drawing/2014/main" id="{A55FB7AE-6D03-E34C-AAA3-630CE5EB1E61}"/>
              </a:ext>
            </a:extLst>
          </p:cNvPr>
          <p:cNvCxnSpPr>
            <a:cxnSpLocks/>
            <a:stCxn id="499" idx="3"/>
          </p:cNvCxnSpPr>
          <p:nvPr/>
        </p:nvCxnSpPr>
        <p:spPr bwMode="auto">
          <a:xfrm flipH="1">
            <a:off x="1440521" y="3032559"/>
            <a:ext cx="2834" cy="188409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1" name="Conector Reto 480">
            <a:extLst>
              <a:ext uri="{FF2B5EF4-FFF2-40B4-BE49-F238E27FC236}">
                <a16:creationId xmlns:a16="http://schemas.microsoft.com/office/drawing/2014/main" id="{84F23F58-F60C-814B-B97E-04090BBA8B00}"/>
              </a:ext>
            </a:extLst>
          </p:cNvPr>
          <p:cNvCxnSpPr>
            <a:cxnSpLocks/>
            <a:stCxn id="498" idx="3"/>
          </p:cNvCxnSpPr>
          <p:nvPr/>
        </p:nvCxnSpPr>
        <p:spPr bwMode="auto">
          <a:xfrm>
            <a:off x="1157720" y="3029495"/>
            <a:ext cx="3645" cy="19147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4" name="Conector Reto 483">
            <a:extLst>
              <a:ext uri="{FF2B5EF4-FFF2-40B4-BE49-F238E27FC236}">
                <a16:creationId xmlns:a16="http://schemas.microsoft.com/office/drawing/2014/main" id="{72577A45-DE40-4348-B9DC-33A64B17C572}"/>
              </a:ext>
            </a:extLst>
          </p:cNvPr>
          <p:cNvCxnSpPr>
            <a:cxnSpLocks/>
            <a:stCxn id="497" idx="3"/>
          </p:cNvCxnSpPr>
          <p:nvPr/>
        </p:nvCxnSpPr>
        <p:spPr bwMode="auto">
          <a:xfrm flipH="1">
            <a:off x="868704" y="3018874"/>
            <a:ext cx="1514" cy="20209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9" name="Conector Reto 488">
            <a:extLst>
              <a:ext uri="{FF2B5EF4-FFF2-40B4-BE49-F238E27FC236}">
                <a16:creationId xmlns:a16="http://schemas.microsoft.com/office/drawing/2014/main" id="{0495EC07-F23D-CE46-A20E-F8208D89D3A1}"/>
              </a:ext>
            </a:extLst>
          </p:cNvPr>
          <p:cNvCxnSpPr>
            <a:cxnSpLocks/>
            <a:stCxn id="496" idx="3"/>
          </p:cNvCxnSpPr>
          <p:nvPr/>
        </p:nvCxnSpPr>
        <p:spPr bwMode="auto">
          <a:xfrm>
            <a:off x="592715" y="3016410"/>
            <a:ext cx="2713" cy="28256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95" name="Cilindro 494">
            <a:extLst>
              <a:ext uri="{FF2B5EF4-FFF2-40B4-BE49-F238E27FC236}">
                <a16:creationId xmlns:a16="http://schemas.microsoft.com/office/drawing/2014/main" id="{1F30131F-5B20-1748-BFAE-A15F134B4087}"/>
              </a:ext>
            </a:extLst>
          </p:cNvPr>
          <p:cNvSpPr/>
          <p:nvPr/>
        </p:nvSpPr>
        <p:spPr bwMode="auto">
          <a:xfrm>
            <a:off x="360893" y="3200213"/>
            <a:ext cx="1296144" cy="373540"/>
          </a:xfrm>
          <a:prstGeom prst="can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96" name="Cilindro 495">
            <a:extLst>
              <a:ext uri="{FF2B5EF4-FFF2-40B4-BE49-F238E27FC236}">
                <a16:creationId xmlns:a16="http://schemas.microsoft.com/office/drawing/2014/main" id="{E49357E1-A67C-7A4A-BF47-A58E9F09FCA1}"/>
              </a:ext>
            </a:extLst>
          </p:cNvPr>
          <p:cNvSpPr/>
          <p:nvPr/>
        </p:nvSpPr>
        <p:spPr bwMode="auto">
          <a:xfrm>
            <a:off x="541797" y="2790614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97" name="Cilindro 496">
            <a:extLst>
              <a:ext uri="{FF2B5EF4-FFF2-40B4-BE49-F238E27FC236}">
                <a16:creationId xmlns:a16="http://schemas.microsoft.com/office/drawing/2014/main" id="{77F7DAA5-972C-2648-8BDB-65AF50EF1C77}"/>
              </a:ext>
            </a:extLst>
          </p:cNvPr>
          <p:cNvSpPr/>
          <p:nvPr/>
        </p:nvSpPr>
        <p:spPr bwMode="auto">
          <a:xfrm>
            <a:off x="819300" y="2793078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98" name="Cilindro 497">
            <a:extLst>
              <a:ext uri="{FF2B5EF4-FFF2-40B4-BE49-F238E27FC236}">
                <a16:creationId xmlns:a16="http://schemas.microsoft.com/office/drawing/2014/main" id="{FEA2CFBB-C058-624A-B6B9-4CA9E43F1BDD}"/>
              </a:ext>
            </a:extLst>
          </p:cNvPr>
          <p:cNvSpPr/>
          <p:nvPr/>
        </p:nvSpPr>
        <p:spPr bwMode="auto">
          <a:xfrm>
            <a:off x="1106802" y="2803699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99" name="Cilindro 498">
            <a:extLst>
              <a:ext uri="{FF2B5EF4-FFF2-40B4-BE49-F238E27FC236}">
                <a16:creationId xmlns:a16="http://schemas.microsoft.com/office/drawing/2014/main" id="{74DEF870-FFE0-3C43-ABB0-DE3C125AEC2B}"/>
              </a:ext>
            </a:extLst>
          </p:cNvPr>
          <p:cNvSpPr/>
          <p:nvPr/>
        </p:nvSpPr>
        <p:spPr bwMode="auto">
          <a:xfrm>
            <a:off x="1392437" y="2806763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500" name="Conector Reto 499">
            <a:extLst>
              <a:ext uri="{FF2B5EF4-FFF2-40B4-BE49-F238E27FC236}">
                <a16:creationId xmlns:a16="http://schemas.microsoft.com/office/drawing/2014/main" id="{2AC8743A-FD4A-D743-B1E1-0B0026D786B5}"/>
              </a:ext>
            </a:extLst>
          </p:cNvPr>
          <p:cNvCxnSpPr>
            <a:cxnSpLocks/>
          </p:cNvCxnSpPr>
          <p:nvPr/>
        </p:nvCxnSpPr>
        <p:spPr bwMode="auto">
          <a:xfrm>
            <a:off x="591485" y="2528816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1" name="Conector Reto 500">
            <a:extLst>
              <a:ext uri="{FF2B5EF4-FFF2-40B4-BE49-F238E27FC236}">
                <a16:creationId xmlns:a16="http://schemas.microsoft.com/office/drawing/2014/main" id="{AE9B474F-83AB-E348-9179-A92A4B3E21A7}"/>
              </a:ext>
            </a:extLst>
          </p:cNvPr>
          <p:cNvCxnSpPr>
            <a:cxnSpLocks/>
          </p:cNvCxnSpPr>
          <p:nvPr/>
        </p:nvCxnSpPr>
        <p:spPr bwMode="auto">
          <a:xfrm>
            <a:off x="885149" y="2528106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2" name="Conector Reto 501">
            <a:extLst>
              <a:ext uri="{FF2B5EF4-FFF2-40B4-BE49-F238E27FC236}">
                <a16:creationId xmlns:a16="http://schemas.microsoft.com/office/drawing/2014/main" id="{D84F8CE3-BEAA-7240-85BA-1B0FEA64B99D}"/>
              </a:ext>
            </a:extLst>
          </p:cNvPr>
          <p:cNvCxnSpPr>
            <a:cxnSpLocks/>
          </p:cNvCxnSpPr>
          <p:nvPr/>
        </p:nvCxnSpPr>
        <p:spPr bwMode="auto">
          <a:xfrm>
            <a:off x="1160688" y="2528106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3" name="Conector Reto 502">
            <a:extLst>
              <a:ext uri="{FF2B5EF4-FFF2-40B4-BE49-F238E27FC236}">
                <a16:creationId xmlns:a16="http://schemas.microsoft.com/office/drawing/2014/main" id="{DE7489CB-3424-E544-BDB3-267463E6AEE3}"/>
              </a:ext>
            </a:extLst>
          </p:cNvPr>
          <p:cNvCxnSpPr>
            <a:cxnSpLocks/>
          </p:cNvCxnSpPr>
          <p:nvPr/>
        </p:nvCxnSpPr>
        <p:spPr bwMode="auto">
          <a:xfrm>
            <a:off x="1446918" y="2528106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8" name="Retângulo 57">
            <a:extLst>
              <a:ext uri="{FF2B5EF4-FFF2-40B4-BE49-F238E27FC236}">
                <a16:creationId xmlns:a16="http://schemas.microsoft.com/office/drawing/2014/main" id="{46AA80EE-6BE0-8A4A-B6A3-343BF68880A5}"/>
              </a:ext>
            </a:extLst>
          </p:cNvPr>
          <p:cNvSpPr/>
          <p:nvPr/>
        </p:nvSpPr>
        <p:spPr>
          <a:xfrm>
            <a:off x="562787" y="3303999"/>
            <a:ext cx="83067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chemeClr val="bg1"/>
                </a:solidFill>
                <a:latin typeface="Arial"/>
              </a:rPr>
              <a:t>Cabo ER-TR6</a:t>
            </a:r>
            <a:endParaRPr lang="pt-BR" sz="800" dirty="0">
              <a:solidFill>
                <a:schemeClr val="bg1"/>
              </a:solidFill>
            </a:endParaRPr>
          </a:p>
        </p:txBody>
      </p:sp>
      <p:cxnSp>
        <p:nvCxnSpPr>
          <p:cNvPr id="505" name="Conector Reto 504">
            <a:extLst>
              <a:ext uri="{FF2B5EF4-FFF2-40B4-BE49-F238E27FC236}">
                <a16:creationId xmlns:a16="http://schemas.microsoft.com/office/drawing/2014/main" id="{88D69BE9-0EB4-C245-A37E-6BF15076ECB8}"/>
              </a:ext>
            </a:extLst>
          </p:cNvPr>
          <p:cNvCxnSpPr>
            <a:cxnSpLocks/>
            <a:stCxn id="526" idx="3"/>
          </p:cNvCxnSpPr>
          <p:nvPr/>
        </p:nvCxnSpPr>
        <p:spPr bwMode="auto">
          <a:xfrm flipH="1">
            <a:off x="4228348" y="3011232"/>
            <a:ext cx="2834" cy="188409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8" name="Conector Reto 507">
            <a:extLst>
              <a:ext uri="{FF2B5EF4-FFF2-40B4-BE49-F238E27FC236}">
                <a16:creationId xmlns:a16="http://schemas.microsoft.com/office/drawing/2014/main" id="{12BD3B73-7A30-444C-931E-936D97A76890}"/>
              </a:ext>
            </a:extLst>
          </p:cNvPr>
          <p:cNvCxnSpPr>
            <a:cxnSpLocks/>
            <a:stCxn id="525" idx="3"/>
          </p:cNvCxnSpPr>
          <p:nvPr/>
        </p:nvCxnSpPr>
        <p:spPr bwMode="auto">
          <a:xfrm>
            <a:off x="3945547" y="3008168"/>
            <a:ext cx="3645" cy="19147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1" name="Conector Reto 510">
            <a:extLst>
              <a:ext uri="{FF2B5EF4-FFF2-40B4-BE49-F238E27FC236}">
                <a16:creationId xmlns:a16="http://schemas.microsoft.com/office/drawing/2014/main" id="{179A0579-A293-9E4E-83D7-BC13B3867F7A}"/>
              </a:ext>
            </a:extLst>
          </p:cNvPr>
          <p:cNvCxnSpPr>
            <a:cxnSpLocks/>
            <a:stCxn id="524" idx="3"/>
          </p:cNvCxnSpPr>
          <p:nvPr/>
        </p:nvCxnSpPr>
        <p:spPr bwMode="auto">
          <a:xfrm flipH="1">
            <a:off x="3656531" y="2997547"/>
            <a:ext cx="1514" cy="20209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6" name="Conector Reto 515">
            <a:extLst>
              <a:ext uri="{FF2B5EF4-FFF2-40B4-BE49-F238E27FC236}">
                <a16:creationId xmlns:a16="http://schemas.microsoft.com/office/drawing/2014/main" id="{3FCA4B57-234F-BB47-A57F-14D18D1664DE}"/>
              </a:ext>
            </a:extLst>
          </p:cNvPr>
          <p:cNvCxnSpPr>
            <a:cxnSpLocks/>
            <a:stCxn id="523" idx="3"/>
          </p:cNvCxnSpPr>
          <p:nvPr/>
        </p:nvCxnSpPr>
        <p:spPr bwMode="auto">
          <a:xfrm>
            <a:off x="3380542" y="2995083"/>
            <a:ext cx="2713" cy="28256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22" name="Cilindro 521">
            <a:extLst>
              <a:ext uri="{FF2B5EF4-FFF2-40B4-BE49-F238E27FC236}">
                <a16:creationId xmlns:a16="http://schemas.microsoft.com/office/drawing/2014/main" id="{5FBCEE2B-61BB-E34B-85E9-FECFBD73F30C}"/>
              </a:ext>
            </a:extLst>
          </p:cNvPr>
          <p:cNvSpPr/>
          <p:nvPr/>
        </p:nvSpPr>
        <p:spPr bwMode="auto">
          <a:xfrm>
            <a:off x="3148720" y="3178886"/>
            <a:ext cx="1296144" cy="373540"/>
          </a:xfrm>
          <a:prstGeom prst="can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23" name="Cilindro 522">
            <a:extLst>
              <a:ext uri="{FF2B5EF4-FFF2-40B4-BE49-F238E27FC236}">
                <a16:creationId xmlns:a16="http://schemas.microsoft.com/office/drawing/2014/main" id="{1FF7C4F3-CC7B-1F4E-9183-278238CAD464}"/>
              </a:ext>
            </a:extLst>
          </p:cNvPr>
          <p:cNvSpPr/>
          <p:nvPr/>
        </p:nvSpPr>
        <p:spPr bwMode="auto">
          <a:xfrm>
            <a:off x="3329624" y="2769287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24" name="Cilindro 523">
            <a:extLst>
              <a:ext uri="{FF2B5EF4-FFF2-40B4-BE49-F238E27FC236}">
                <a16:creationId xmlns:a16="http://schemas.microsoft.com/office/drawing/2014/main" id="{25782514-AB2C-9840-930B-A5D99F274A60}"/>
              </a:ext>
            </a:extLst>
          </p:cNvPr>
          <p:cNvSpPr/>
          <p:nvPr/>
        </p:nvSpPr>
        <p:spPr bwMode="auto">
          <a:xfrm>
            <a:off x="3607127" y="2771751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25" name="Cilindro 524">
            <a:extLst>
              <a:ext uri="{FF2B5EF4-FFF2-40B4-BE49-F238E27FC236}">
                <a16:creationId xmlns:a16="http://schemas.microsoft.com/office/drawing/2014/main" id="{0274A9E5-8769-734B-90FE-51386AAB4653}"/>
              </a:ext>
            </a:extLst>
          </p:cNvPr>
          <p:cNvSpPr/>
          <p:nvPr/>
        </p:nvSpPr>
        <p:spPr bwMode="auto">
          <a:xfrm>
            <a:off x="3894629" y="2782372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26" name="Cilindro 525">
            <a:extLst>
              <a:ext uri="{FF2B5EF4-FFF2-40B4-BE49-F238E27FC236}">
                <a16:creationId xmlns:a16="http://schemas.microsoft.com/office/drawing/2014/main" id="{6C862986-8B88-5641-83E1-367FFB74E350}"/>
              </a:ext>
            </a:extLst>
          </p:cNvPr>
          <p:cNvSpPr/>
          <p:nvPr/>
        </p:nvSpPr>
        <p:spPr bwMode="auto">
          <a:xfrm>
            <a:off x="4180264" y="2785436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527" name="Conector Reto 526">
            <a:extLst>
              <a:ext uri="{FF2B5EF4-FFF2-40B4-BE49-F238E27FC236}">
                <a16:creationId xmlns:a16="http://schemas.microsoft.com/office/drawing/2014/main" id="{F7EC6F06-0D65-5A4C-B170-D0F5598DEDF5}"/>
              </a:ext>
            </a:extLst>
          </p:cNvPr>
          <p:cNvCxnSpPr>
            <a:cxnSpLocks/>
          </p:cNvCxnSpPr>
          <p:nvPr/>
        </p:nvCxnSpPr>
        <p:spPr bwMode="auto">
          <a:xfrm>
            <a:off x="3379312" y="2507489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8" name="Conector Reto 527">
            <a:extLst>
              <a:ext uri="{FF2B5EF4-FFF2-40B4-BE49-F238E27FC236}">
                <a16:creationId xmlns:a16="http://schemas.microsoft.com/office/drawing/2014/main" id="{6A63EB04-1AEC-A048-8D04-1C72D0B3C497}"/>
              </a:ext>
            </a:extLst>
          </p:cNvPr>
          <p:cNvCxnSpPr>
            <a:cxnSpLocks/>
          </p:cNvCxnSpPr>
          <p:nvPr/>
        </p:nvCxnSpPr>
        <p:spPr bwMode="auto">
          <a:xfrm>
            <a:off x="3672976" y="2506779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9" name="Conector Reto 528">
            <a:extLst>
              <a:ext uri="{FF2B5EF4-FFF2-40B4-BE49-F238E27FC236}">
                <a16:creationId xmlns:a16="http://schemas.microsoft.com/office/drawing/2014/main" id="{426DB8C2-3AAC-6D4D-A3F9-8186976AA894}"/>
              </a:ext>
            </a:extLst>
          </p:cNvPr>
          <p:cNvCxnSpPr>
            <a:cxnSpLocks/>
          </p:cNvCxnSpPr>
          <p:nvPr/>
        </p:nvCxnSpPr>
        <p:spPr bwMode="auto">
          <a:xfrm>
            <a:off x="3948515" y="2506779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0" name="Conector Reto 529">
            <a:extLst>
              <a:ext uri="{FF2B5EF4-FFF2-40B4-BE49-F238E27FC236}">
                <a16:creationId xmlns:a16="http://schemas.microsoft.com/office/drawing/2014/main" id="{5CA012E0-A62F-4540-8982-4091C0D1DEA4}"/>
              </a:ext>
            </a:extLst>
          </p:cNvPr>
          <p:cNvCxnSpPr>
            <a:cxnSpLocks/>
          </p:cNvCxnSpPr>
          <p:nvPr/>
        </p:nvCxnSpPr>
        <p:spPr bwMode="auto">
          <a:xfrm>
            <a:off x="4234745" y="2506779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31" name="Retângulo 530">
            <a:extLst>
              <a:ext uri="{FF2B5EF4-FFF2-40B4-BE49-F238E27FC236}">
                <a16:creationId xmlns:a16="http://schemas.microsoft.com/office/drawing/2014/main" id="{7CE6FA3F-FE92-1744-94F9-9A47932B7EAA}"/>
              </a:ext>
            </a:extLst>
          </p:cNvPr>
          <p:cNvSpPr/>
          <p:nvPr/>
        </p:nvSpPr>
        <p:spPr>
          <a:xfrm>
            <a:off x="3374305" y="3293291"/>
            <a:ext cx="83067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chemeClr val="bg1"/>
                </a:solidFill>
                <a:latin typeface="Arial"/>
              </a:rPr>
              <a:t>Cabo ER-TR4</a:t>
            </a:r>
            <a:endParaRPr lang="pt-BR" sz="800" dirty="0">
              <a:solidFill>
                <a:schemeClr val="bg1"/>
              </a:solidFill>
            </a:endParaRPr>
          </a:p>
        </p:txBody>
      </p:sp>
      <p:sp>
        <p:nvSpPr>
          <p:cNvPr id="654" name="CaixaDeTexto 653">
            <a:extLst>
              <a:ext uri="{FF2B5EF4-FFF2-40B4-BE49-F238E27FC236}">
                <a16:creationId xmlns:a16="http://schemas.microsoft.com/office/drawing/2014/main" id="{894E51C1-BC01-6846-8BF8-C55CFD0EB219}"/>
              </a:ext>
            </a:extLst>
          </p:cNvPr>
          <p:cNvSpPr txBox="1"/>
          <p:nvPr/>
        </p:nvSpPr>
        <p:spPr>
          <a:xfrm>
            <a:off x="8188502" y="1914486"/>
            <a:ext cx="6492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DGO</a:t>
            </a:r>
            <a:endParaRPr lang="pt-BR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87" name="Placa 32786">
            <a:extLst>
              <a:ext uri="{FF2B5EF4-FFF2-40B4-BE49-F238E27FC236}">
                <a16:creationId xmlns:a16="http://schemas.microsoft.com/office/drawing/2014/main" id="{24B1CA0F-3E94-574C-B1E3-0446BF7DE0DF}"/>
              </a:ext>
            </a:extLst>
          </p:cNvPr>
          <p:cNvSpPr/>
          <p:nvPr/>
        </p:nvSpPr>
        <p:spPr bwMode="auto">
          <a:xfrm>
            <a:off x="1868624" y="2287316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60" name="Retângulo Arredondado 659">
            <a:extLst>
              <a:ext uri="{FF2B5EF4-FFF2-40B4-BE49-F238E27FC236}">
                <a16:creationId xmlns:a16="http://schemas.microsoft.com/office/drawing/2014/main" id="{38748B4F-D157-4D42-8BE7-608349441FA9}"/>
              </a:ext>
            </a:extLst>
          </p:cNvPr>
          <p:cNvSpPr/>
          <p:nvPr/>
        </p:nvSpPr>
        <p:spPr bwMode="auto">
          <a:xfrm rot="5400000">
            <a:off x="1937651" y="2477898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1" name="Retângulo Arredondado 660">
            <a:extLst>
              <a:ext uri="{FF2B5EF4-FFF2-40B4-BE49-F238E27FC236}">
                <a16:creationId xmlns:a16="http://schemas.microsoft.com/office/drawing/2014/main" id="{ACE05DCA-64FE-404B-9101-6472A5A2DD43}"/>
              </a:ext>
            </a:extLst>
          </p:cNvPr>
          <p:cNvSpPr/>
          <p:nvPr/>
        </p:nvSpPr>
        <p:spPr bwMode="auto">
          <a:xfrm rot="5400000">
            <a:off x="2257179" y="2191946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2" name="Placa 661">
            <a:extLst>
              <a:ext uri="{FF2B5EF4-FFF2-40B4-BE49-F238E27FC236}">
                <a16:creationId xmlns:a16="http://schemas.microsoft.com/office/drawing/2014/main" id="{6FC3B91C-1BA1-D047-8D0E-FB36E17A2190}"/>
              </a:ext>
            </a:extLst>
          </p:cNvPr>
          <p:cNvSpPr/>
          <p:nvPr/>
        </p:nvSpPr>
        <p:spPr bwMode="auto">
          <a:xfrm>
            <a:off x="2184811" y="2288518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63" name="Retângulo Arredondado 662">
            <a:extLst>
              <a:ext uri="{FF2B5EF4-FFF2-40B4-BE49-F238E27FC236}">
                <a16:creationId xmlns:a16="http://schemas.microsoft.com/office/drawing/2014/main" id="{0B30BE96-5751-BA4A-B06F-3782D094D25F}"/>
              </a:ext>
            </a:extLst>
          </p:cNvPr>
          <p:cNvSpPr/>
          <p:nvPr/>
        </p:nvSpPr>
        <p:spPr bwMode="auto">
          <a:xfrm rot="5400000">
            <a:off x="2253838" y="2479100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5" name="Placa 664">
            <a:extLst>
              <a:ext uri="{FF2B5EF4-FFF2-40B4-BE49-F238E27FC236}">
                <a16:creationId xmlns:a16="http://schemas.microsoft.com/office/drawing/2014/main" id="{0E112FCD-BBDD-4643-AD7B-7EF470E06E42}"/>
              </a:ext>
            </a:extLst>
          </p:cNvPr>
          <p:cNvSpPr/>
          <p:nvPr/>
        </p:nvSpPr>
        <p:spPr bwMode="auto">
          <a:xfrm>
            <a:off x="2459728" y="2297445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66" name="Retângulo Arredondado 665">
            <a:extLst>
              <a:ext uri="{FF2B5EF4-FFF2-40B4-BE49-F238E27FC236}">
                <a16:creationId xmlns:a16="http://schemas.microsoft.com/office/drawing/2014/main" id="{BB81DD1E-C326-9B4A-8D4B-E68A8AEB1BB7}"/>
              </a:ext>
            </a:extLst>
          </p:cNvPr>
          <p:cNvSpPr/>
          <p:nvPr/>
        </p:nvSpPr>
        <p:spPr bwMode="auto">
          <a:xfrm rot="5400000">
            <a:off x="2528755" y="2488027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8" name="Placa 667">
            <a:extLst>
              <a:ext uri="{FF2B5EF4-FFF2-40B4-BE49-F238E27FC236}">
                <a16:creationId xmlns:a16="http://schemas.microsoft.com/office/drawing/2014/main" id="{93C22307-C6D1-8C4D-90AD-8E508DEF3E89}"/>
              </a:ext>
            </a:extLst>
          </p:cNvPr>
          <p:cNvSpPr/>
          <p:nvPr/>
        </p:nvSpPr>
        <p:spPr bwMode="auto">
          <a:xfrm>
            <a:off x="2740050" y="2297445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69" name="Retângulo Arredondado 668">
            <a:extLst>
              <a:ext uri="{FF2B5EF4-FFF2-40B4-BE49-F238E27FC236}">
                <a16:creationId xmlns:a16="http://schemas.microsoft.com/office/drawing/2014/main" id="{61B7C004-B309-AF43-A6D9-7C30A3CCD405}"/>
              </a:ext>
            </a:extLst>
          </p:cNvPr>
          <p:cNvSpPr/>
          <p:nvPr/>
        </p:nvSpPr>
        <p:spPr bwMode="auto">
          <a:xfrm rot="5400000">
            <a:off x="2809077" y="2488027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0" name="Retângulo Arredondado 669">
            <a:extLst>
              <a:ext uri="{FF2B5EF4-FFF2-40B4-BE49-F238E27FC236}">
                <a16:creationId xmlns:a16="http://schemas.microsoft.com/office/drawing/2014/main" id="{EC72F96A-8DC6-B347-AB5E-69D9139CA8B2}"/>
              </a:ext>
            </a:extLst>
          </p:cNvPr>
          <p:cNvSpPr/>
          <p:nvPr/>
        </p:nvSpPr>
        <p:spPr bwMode="auto">
          <a:xfrm rot="5400000">
            <a:off x="532297" y="2194567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671" name="Conector Reto 670">
            <a:extLst>
              <a:ext uri="{FF2B5EF4-FFF2-40B4-BE49-F238E27FC236}">
                <a16:creationId xmlns:a16="http://schemas.microsoft.com/office/drawing/2014/main" id="{D8CEF2A4-7014-BE45-B513-D5787DABD790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841709" y="1849378"/>
            <a:ext cx="48514" cy="375725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72" name="Placa 671">
            <a:extLst>
              <a:ext uri="{FF2B5EF4-FFF2-40B4-BE49-F238E27FC236}">
                <a16:creationId xmlns:a16="http://schemas.microsoft.com/office/drawing/2014/main" id="{6D47B89B-7107-1C43-91A5-15BB851C0017}"/>
              </a:ext>
            </a:extLst>
          </p:cNvPr>
          <p:cNvSpPr/>
          <p:nvPr/>
        </p:nvSpPr>
        <p:spPr bwMode="auto">
          <a:xfrm>
            <a:off x="459929" y="2291139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73" name="Retângulo Arredondado 672">
            <a:extLst>
              <a:ext uri="{FF2B5EF4-FFF2-40B4-BE49-F238E27FC236}">
                <a16:creationId xmlns:a16="http://schemas.microsoft.com/office/drawing/2014/main" id="{64EC4E0F-421E-0D47-91B9-D28BD8E6186F}"/>
              </a:ext>
            </a:extLst>
          </p:cNvPr>
          <p:cNvSpPr/>
          <p:nvPr/>
        </p:nvSpPr>
        <p:spPr bwMode="auto">
          <a:xfrm rot="5400000">
            <a:off x="528956" y="2481721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4" name="Retângulo Arredondado 673">
            <a:extLst>
              <a:ext uri="{FF2B5EF4-FFF2-40B4-BE49-F238E27FC236}">
                <a16:creationId xmlns:a16="http://schemas.microsoft.com/office/drawing/2014/main" id="{16AF96E0-8CAA-4946-A09B-7299FDD71111}"/>
              </a:ext>
            </a:extLst>
          </p:cNvPr>
          <p:cNvSpPr/>
          <p:nvPr/>
        </p:nvSpPr>
        <p:spPr bwMode="auto">
          <a:xfrm rot="5400000">
            <a:off x="848484" y="2195769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5" name="Placa 674">
            <a:extLst>
              <a:ext uri="{FF2B5EF4-FFF2-40B4-BE49-F238E27FC236}">
                <a16:creationId xmlns:a16="http://schemas.microsoft.com/office/drawing/2014/main" id="{52153A15-9F29-C440-8715-F22FE85D4059}"/>
              </a:ext>
            </a:extLst>
          </p:cNvPr>
          <p:cNvSpPr/>
          <p:nvPr/>
        </p:nvSpPr>
        <p:spPr bwMode="auto">
          <a:xfrm>
            <a:off x="776116" y="2292341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76" name="Retângulo Arredondado 675">
            <a:extLst>
              <a:ext uri="{FF2B5EF4-FFF2-40B4-BE49-F238E27FC236}">
                <a16:creationId xmlns:a16="http://schemas.microsoft.com/office/drawing/2014/main" id="{75250186-4629-D74A-9B09-36BCCF0D1BE2}"/>
              </a:ext>
            </a:extLst>
          </p:cNvPr>
          <p:cNvSpPr/>
          <p:nvPr/>
        </p:nvSpPr>
        <p:spPr bwMode="auto">
          <a:xfrm rot="5400000">
            <a:off x="845143" y="2482923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7" name="Placa 676">
            <a:extLst>
              <a:ext uri="{FF2B5EF4-FFF2-40B4-BE49-F238E27FC236}">
                <a16:creationId xmlns:a16="http://schemas.microsoft.com/office/drawing/2014/main" id="{A31A3024-1E11-3745-803C-E8BD30DE3033}"/>
              </a:ext>
            </a:extLst>
          </p:cNvPr>
          <p:cNvSpPr/>
          <p:nvPr/>
        </p:nvSpPr>
        <p:spPr bwMode="auto">
          <a:xfrm>
            <a:off x="1051033" y="2301268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78" name="Retângulo Arredondado 677">
            <a:extLst>
              <a:ext uri="{FF2B5EF4-FFF2-40B4-BE49-F238E27FC236}">
                <a16:creationId xmlns:a16="http://schemas.microsoft.com/office/drawing/2014/main" id="{949841BD-5117-C84C-BC4F-3F101658960C}"/>
              </a:ext>
            </a:extLst>
          </p:cNvPr>
          <p:cNvSpPr/>
          <p:nvPr/>
        </p:nvSpPr>
        <p:spPr bwMode="auto">
          <a:xfrm rot="5400000">
            <a:off x="1120060" y="2491850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9" name="Placa 678">
            <a:extLst>
              <a:ext uri="{FF2B5EF4-FFF2-40B4-BE49-F238E27FC236}">
                <a16:creationId xmlns:a16="http://schemas.microsoft.com/office/drawing/2014/main" id="{8D91B4E1-EBB8-2448-9648-1BFA8A5A24E3}"/>
              </a:ext>
            </a:extLst>
          </p:cNvPr>
          <p:cNvSpPr/>
          <p:nvPr/>
        </p:nvSpPr>
        <p:spPr bwMode="auto">
          <a:xfrm>
            <a:off x="1331355" y="2301268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80" name="Retângulo Arredondado 679">
            <a:extLst>
              <a:ext uri="{FF2B5EF4-FFF2-40B4-BE49-F238E27FC236}">
                <a16:creationId xmlns:a16="http://schemas.microsoft.com/office/drawing/2014/main" id="{045F3537-D2F5-684E-884F-72E2BD61009D}"/>
              </a:ext>
            </a:extLst>
          </p:cNvPr>
          <p:cNvSpPr/>
          <p:nvPr/>
        </p:nvSpPr>
        <p:spPr bwMode="auto">
          <a:xfrm rot="5400000">
            <a:off x="1400382" y="2491850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681" name="Conector Reto 680">
            <a:extLst>
              <a:ext uri="{FF2B5EF4-FFF2-40B4-BE49-F238E27FC236}">
                <a16:creationId xmlns:a16="http://schemas.microsoft.com/office/drawing/2014/main" id="{3C04CEF4-0F56-4F46-BEEC-1A968C62A153}"/>
              </a:ext>
            </a:extLst>
          </p:cNvPr>
          <p:cNvCxnSpPr>
            <a:cxnSpLocks/>
          </p:cNvCxnSpPr>
          <p:nvPr/>
        </p:nvCxnSpPr>
        <p:spPr bwMode="auto">
          <a:xfrm>
            <a:off x="819300" y="1466127"/>
            <a:ext cx="10123" cy="429031"/>
          </a:xfrm>
          <a:prstGeom prst="line">
            <a:avLst/>
          </a:prstGeom>
          <a:solidFill>
            <a:schemeClr val="folHlink"/>
          </a:solidFill>
          <a:ln w="476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2" name="Conector Reto 681">
            <a:extLst>
              <a:ext uri="{FF2B5EF4-FFF2-40B4-BE49-F238E27FC236}">
                <a16:creationId xmlns:a16="http://schemas.microsoft.com/office/drawing/2014/main" id="{F567A2EB-CE68-3448-9458-66E4B8E92134}"/>
              </a:ext>
            </a:extLst>
          </p:cNvPr>
          <p:cNvCxnSpPr>
            <a:cxnSpLocks/>
          </p:cNvCxnSpPr>
          <p:nvPr/>
        </p:nvCxnSpPr>
        <p:spPr bwMode="auto">
          <a:xfrm flipV="1">
            <a:off x="591485" y="1883724"/>
            <a:ext cx="248694" cy="38440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83" name="Retângulo Arredondado 682">
            <a:extLst>
              <a:ext uri="{FF2B5EF4-FFF2-40B4-BE49-F238E27FC236}">
                <a16:creationId xmlns:a16="http://schemas.microsoft.com/office/drawing/2014/main" id="{962035A6-61EE-EB40-835B-26AE5910DD79}"/>
              </a:ext>
            </a:extLst>
          </p:cNvPr>
          <p:cNvSpPr/>
          <p:nvPr/>
        </p:nvSpPr>
        <p:spPr bwMode="auto">
          <a:xfrm rot="5400000">
            <a:off x="3315062" y="2199528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684" name="Conector Reto 683">
            <a:extLst>
              <a:ext uri="{FF2B5EF4-FFF2-40B4-BE49-F238E27FC236}">
                <a16:creationId xmlns:a16="http://schemas.microsoft.com/office/drawing/2014/main" id="{079C3813-25AC-3B4B-9B32-A65C440FAA7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624474" y="1854339"/>
            <a:ext cx="48514" cy="375725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85" name="Placa 684">
            <a:extLst>
              <a:ext uri="{FF2B5EF4-FFF2-40B4-BE49-F238E27FC236}">
                <a16:creationId xmlns:a16="http://schemas.microsoft.com/office/drawing/2014/main" id="{7496BA26-4441-D944-901E-E73DB8915F6C}"/>
              </a:ext>
            </a:extLst>
          </p:cNvPr>
          <p:cNvSpPr/>
          <p:nvPr/>
        </p:nvSpPr>
        <p:spPr bwMode="auto">
          <a:xfrm>
            <a:off x="3242694" y="2296100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86" name="Retângulo Arredondado 685">
            <a:extLst>
              <a:ext uri="{FF2B5EF4-FFF2-40B4-BE49-F238E27FC236}">
                <a16:creationId xmlns:a16="http://schemas.microsoft.com/office/drawing/2014/main" id="{A83D641D-DF5E-3C41-9B9C-15BF9218CDF9}"/>
              </a:ext>
            </a:extLst>
          </p:cNvPr>
          <p:cNvSpPr/>
          <p:nvPr/>
        </p:nvSpPr>
        <p:spPr bwMode="auto">
          <a:xfrm rot="5400000">
            <a:off x="3311721" y="2486682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7" name="Retângulo Arredondado 686">
            <a:extLst>
              <a:ext uri="{FF2B5EF4-FFF2-40B4-BE49-F238E27FC236}">
                <a16:creationId xmlns:a16="http://schemas.microsoft.com/office/drawing/2014/main" id="{5EEBE107-CE35-0B4D-A001-921A5497362A}"/>
              </a:ext>
            </a:extLst>
          </p:cNvPr>
          <p:cNvSpPr/>
          <p:nvPr/>
        </p:nvSpPr>
        <p:spPr bwMode="auto">
          <a:xfrm rot="5400000">
            <a:off x="3631249" y="2200730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8" name="Placa 687">
            <a:extLst>
              <a:ext uri="{FF2B5EF4-FFF2-40B4-BE49-F238E27FC236}">
                <a16:creationId xmlns:a16="http://schemas.microsoft.com/office/drawing/2014/main" id="{EF68B646-3EEB-9E46-9609-7038A115C78E}"/>
              </a:ext>
            </a:extLst>
          </p:cNvPr>
          <p:cNvSpPr/>
          <p:nvPr/>
        </p:nvSpPr>
        <p:spPr bwMode="auto">
          <a:xfrm>
            <a:off x="3558881" y="2297302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89" name="Retângulo Arredondado 688">
            <a:extLst>
              <a:ext uri="{FF2B5EF4-FFF2-40B4-BE49-F238E27FC236}">
                <a16:creationId xmlns:a16="http://schemas.microsoft.com/office/drawing/2014/main" id="{DC8A0997-6672-1546-8910-FE9A4F8531EA}"/>
              </a:ext>
            </a:extLst>
          </p:cNvPr>
          <p:cNvSpPr/>
          <p:nvPr/>
        </p:nvSpPr>
        <p:spPr bwMode="auto">
          <a:xfrm rot="5400000">
            <a:off x="3627908" y="2487884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0" name="Placa 689">
            <a:extLst>
              <a:ext uri="{FF2B5EF4-FFF2-40B4-BE49-F238E27FC236}">
                <a16:creationId xmlns:a16="http://schemas.microsoft.com/office/drawing/2014/main" id="{E0519A4D-C055-7344-BB57-2E3E100AC8E2}"/>
              </a:ext>
            </a:extLst>
          </p:cNvPr>
          <p:cNvSpPr/>
          <p:nvPr/>
        </p:nvSpPr>
        <p:spPr bwMode="auto">
          <a:xfrm>
            <a:off x="3833798" y="2306229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91" name="Retângulo Arredondado 690">
            <a:extLst>
              <a:ext uri="{FF2B5EF4-FFF2-40B4-BE49-F238E27FC236}">
                <a16:creationId xmlns:a16="http://schemas.microsoft.com/office/drawing/2014/main" id="{F9E443DC-8B11-FC4F-9ED6-9D5B149D7E50}"/>
              </a:ext>
            </a:extLst>
          </p:cNvPr>
          <p:cNvSpPr/>
          <p:nvPr/>
        </p:nvSpPr>
        <p:spPr bwMode="auto">
          <a:xfrm rot="5400000">
            <a:off x="3902825" y="2496811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2" name="Placa 691">
            <a:extLst>
              <a:ext uri="{FF2B5EF4-FFF2-40B4-BE49-F238E27FC236}">
                <a16:creationId xmlns:a16="http://schemas.microsoft.com/office/drawing/2014/main" id="{CD511E36-C5C0-244A-8B7F-2CF16D786B6E}"/>
              </a:ext>
            </a:extLst>
          </p:cNvPr>
          <p:cNvSpPr/>
          <p:nvPr/>
        </p:nvSpPr>
        <p:spPr bwMode="auto">
          <a:xfrm>
            <a:off x="4114120" y="2306229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93" name="Retângulo Arredondado 692">
            <a:extLst>
              <a:ext uri="{FF2B5EF4-FFF2-40B4-BE49-F238E27FC236}">
                <a16:creationId xmlns:a16="http://schemas.microsoft.com/office/drawing/2014/main" id="{5E0D9F9F-21C1-B84F-9BEE-17C762CF4792}"/>
              </a:ext>
            </a:extLst>
          </p:cNvPr>
          <p:cNvSpPr/>
          <p:nvPr/>
        </p:nvSpPr>
        <p:spPr bwMode="auto">
          <a:xfrm rot="5400000">
            <a:off x="4183147" y="2496811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694" name="Conector Reto 693">
            <a:extLst>
              <a:ext uri="{FF2B5EF4-FFF2-40B4-BE49-F238E27FC236}">
                <a16:creationId xmlns:a16="http://schemas.microsoft.com/office/drawing/2014/main" id="{B3ACA1E5-3C53-1245-8A36-D7C37352B539}"/>
              </a:ext>
            </a:extLst>
          </p:cNvPr>
          <p:cNvCxnSpPr>
            <a:cxnSpLocks/>
          </p:cNvCxnSpPr>
          <p:nvPr/>
        </p:nvCxnSpPr>
        <p:spPr bwMode="auto">
          <a:xfrm>
            <a:off x="3602065" y="1471088"/>
            <a:ext cx="10123" cy="429031"/>
          </a:xfrm>
          <a:prstGeom prst="line">
            <a:avLst/>
          </a:prstGeom>
          <a:solidFill>
            <a:schemeClr val="folHlink"/>
          </a:solidFill>
          <a:ln w="476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5" name="Conector Reto 694">
            <a:extLst>
              <a:ext uri="{FF2B5EF4-FFF2-40B4-BE49-F238E27FC236}">
                <a16:creationId xmlns:a16="http://schemas.microsoft.com/office/drawing/2014/main" id="{38EBC48C-8FE4-9447-BD3B-A0956494A8EE}"/>
              </a:ext>
            </a:extLst>
          </p:cNvPr>
          <p:cNvCxnSpPr>
            <a:cxnSpLocks/>
          </p:cNvCxnSpPr>
          <p:nvPr/>
        </p:nvCxnSpPr>
        <p:spPr bwMode="auto">
          <a:xfrm flipV="1">
            <a:off x="3374250" y="1888685"/>
            <a:ext cx="248694" cy="38440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66" name="Retângulo 765">
            <a:extLst>
              <a:ext uri="{FF2B5EF4-FFF2-40B4-BE49-F238E27FC236}">
                <a16:creationId xmlns:a16="http://schemas.microsoft.com/office/drawing/2014/main" id="{A97C1775-9978-AA4E-A487-91BBA941C0FD}"/>
              </a:ext>
            </a:extLst>
          </p:cNvPr>
          <p:cNvSpPr/>
          <p:nvPr/>
        </p:nvSpPr>
        <p:spPr bwMode="auto">
          <a:xfrm>
            <a:off x="3309848" y="967204"/>
            <a:ext cx="299612" cy="323243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767" name="Conector Reto 766">
            <a:extLst>
              <a:ext uri="{FF2B5EF4-FFF2-40B4-BE49-F238E27FC236}">
                <a16:creationId xmlns:a16="http://schemas.microsoft.com/office/drawing/2014/main" id="{63C051A2-CB99-8342-B774-9399B108E999}"/>
              </a:ext>
            </a:extLst>
          </p:cNvPr>
          <p:cNvCxnSpPr/>
          <p:nvPr/>
        </p:nvCxnSpPr>
        <p:spPr bwMode="auto">
          <a:xfrm>
            <a:off x="3386523" y="1100827"/>
            <a:ext cx="222937" cy="350077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8" name="Conector Reto 767">
            <a:extLst>
              <a:ext uri="{FF2B5EF4-FFF2-40B4-BE49-F238E27FC236}">
                <a16:creationId xmlns:a16="http://schemas.microsoft.com/office/drawing/2014/main" id="{43BC3FE7-6F4C-D94E-95AA-9A9A23749C37}"/>
              </a:ext>
            </a:extLst>
          </p:cNvPr>
          <p:cNvCxnSpPr>
            <a:cxnSpLocks/>
            <a:stCxn id="770" idx="2"/>
          </p:cNvCxnSpPr>
          <p:nvPr/>
        </p:nvCxnSpPr>
        <p:spPr bwMode="auto">
          <a:xfrm>
            <a:off x="3539517" y="1236542"/>
            <a:ext cx="68956" cy="257206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69" name="Retângulo Arredondado 768">
            <a:extLst>
              <a:ext uri="{FF2B5EF4-FFF2-40B4-BE49-F238E27FC236}">
                <a16:creationId xmlns:a16="http://schemas.microsoft.com/office/drawing/2014/main" id="{875CC777-7C88-A141-8095-E74F03ED4C17}"/>
              </a:ext>
            </a:extLst>
          </p:cNvPr>
          <p:cNvSpPr/>
          <p:nvPr/>
        </p:nvSpPr>
        <p:spPr bwMode="auto">
          <a:xfrm>
            <a:off x="3344457" y="1003480"/>
            <a:ext cx="104173" cy="23149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0" name="Retângulo Arredondado 769">
            <a:extLst>
              <a:ext uri="{FF2B5EF4-FFF2-40B4-BE49-F238E27FC236}">
                <a16:creationId xmlns:a16="http://schemas.microsoft.com/office/drawing/2014/main" id="{938C0383-038C-F44B-899C-4D1AC4DD47B5}"/>
              </a:ext>
            </a:extLst>
          </p:cNvPr>
          <p:cNvSpPr/>
          <p:nvPr/>
        </p:nvSpPr>
        <p:spPr bwMode="auto">
          <a:xfrm>
            <a:off x="3487430" y="1005048"/>
            <a:ext cx="104173" cy="23149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0" name="Retângulo 789">
            <a:extLst>
              <a:ext uri="{FF2B5EF4-FFF2-40B4-BE49-F238E27FC236}">
                <a16:creationId xmlns:a16="http://schemas.microsoft.com/office/drawing/2014/main" id="{5E529E40-9998-B645-B2F6-0517B0EA0317}"/>
              </a:ext>
            </a:extLst>
          </p:cNvPr>
          <p:cNvSpPr/>
          <p:nvPr/>
        </p:nvSpPr>
        <p:spPr bwMode="auto">
          <a:xfrm>
            <a:off x="514149" y="969674"/>
            <a:ext cx="299612" cy="323243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791" name="Conector Reto 790">
            <a:extLst>
              <a:ext uri="{FF2B5EF4-FFF2-40B4-BE49-F238E27FC236}">
                <a16:creationId xmlns:a16="http://schemas.microsoft.com/office/drawing/2014/main" id="{30470F90-A256-CB47-9835-1B13DEC988FA}"/>
              </a:ext>
            </a:extLst>
          </p:cNvPr>
          <p:cNvCxnSpPr/>
          <p:nvPr/>
        </p:nvCxnSpPr>
        <p:spPr bwMode="auto">
          <a:xfrm>
            <a:off x="590824" y="1103297"/>
            <a:ext cx="222937" cy="350077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92" name="Conector Reto 791">
            <a:extLst>
              <a:ext uri="{FF2B5EF4-FFF2-40B4-BE49-F238E27FC236}">
                <a16:creationId xmlns:a16="http://schemas.microsoft.com/office/drawing/2014/main" id="{D2BDD72A-0D7C-F145-A4D4-D9A3D50CD27C}"/>
              </a:ext>
            </a:extLst>
          </p:cNvPr>
          <p:cNvCxnSpPr>
            <a:cxnSpLocks/>
            <a:stCxn id="794" idx="2"/>
          </p:cNvCxnSpPr>
          <p:nvPr/>
        </p:nvCxnSpPr>
        <p:spPr bwMode="auto">
          <a:xfrm>
            <a:off x="743818" y="1239012"/>
            <a:ext cx="68956" cy="257206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93" name="Retângulo Arredondado 792">
            <a:extLst>
              <a:ext uri="{FF2B5EF4-FFF2-40B4-BE49-F238E27FC236}">
                <a16:creationId xmlns:a16="http://schemas.microsoft.com/office/drawing/2014/main" id="{95A3761F-DACC-FB4B-9D58-ACE738EB13A3}"/>
              </a:ext>
            </a:extLst>
          </p:cNvPr>
          <p:cNvSpPr/>
          <p:nvPr/>
        </p:nvSpPr>
        <p:spPr bwMode="auto">
          <a:xfrm>
            <a:off x="548758" y="1005950"/>
            <a:ext cx="104173" cy="23149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4" name="Retângulo Arredondado 793">
            <a:extLst>
              <a:ext uri="{FF2B5EF4-FFF2-40B4-BE49-F238E27FC236}">
                <a16:creationId xmlns:a16="http://schemas.microsoft.com/office/drawing/2014/main" id="{CDCF2978-52AE-1142-8364-20BA30271DA0}"/>
              </a:ext>
            </a:extLst>
          </p:cNvPr>
          <p:cNvSpPr/>
          <p:nvPr/>
        </p:nvSpPr>
        <p:spPr bwMode="auto">
          <a:xfrm>
            <a:off x="691731" y="1007518"/>
            <a:ext cx="104173" cy="23149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5" name="CaixaDeTexto 804">
            <a:extLst>
              <a:ext uri="{FF2B5EF4-FFF2-40B4-BE49-F238E27FC236}">
                <a16:creationId xmlns:a16="http://schemas.microsoft.com/office/drawing/2014/main" id="{6208A592-171A-664F-B502-1C50A91561CF}"/>
              </a:ext>
            </a:extLst>
          </p:cNvPr>
          <p:cNvSpPr txBox="1"/>
          <p:nvPr/>
        </p:nvSpPr>
        <p:spPr>
          <a:xfrm>
            <a:off x="7658572" y="499005"/>
            <a:ext cx="649253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ER</a:t>
            </a:r>
            <a:endParaRPr lang="pt-BR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6" name="Retângulo com Único Canto Arredondado 805">
            <a:extLst>
              <a:ext uri="{FF2B5EF4-FFF2-40B4-BE49-F238E27FC236}">
                <a16:creationId xmlns:a16="http://schemas.microsoft.com/office/drawing/2014/main" id="{9C1F3137-8B4C-F94D-8F60-22A1F6C580BA}"/>
              </a:ext>
            </a:extLst>
          </p:cNvPr>
          <p:cNvSpPr/>
          <p:nvPr/>
        </p:nvSpPr>
        <p:spPr bwMode="auto">
          <a:xfrm>
            <a:off x="129960" y="467004"/>
            <a:ext cx="8764727" cy="3508724"/>
          </a:xfrm>
          <a:prstGeom prst="round1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14" name="Retângulo 813">
            <a:extLst>
              <a:ext uri="{FF2B5EF4-FFF2-40B4-BE49-F238E27FC236}">
                <a16:creationId xmlns:a16="http://schemas.microsoft.com/office/drawing/2014/main" id="{44AA5BBA-4507-874F-994C-DC9C0297567A}"/>
              </a:ext>
            </a:extLst>
          </p:cNvPr>
          <p:cNvSpPr/>
          <p:nvPr/>
        </p:nvSpPr>
        <p:spPr>
          <a:xfrm>
            <a:off x="3286008" y="3657918"/>
            <a:ext cx="165622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50" dirty="0">
                <a:latin typeface="Arial"/>
              </a:rPr>
              <a:t>CFOI-SM 04 FO LSZH 3</a:t>
            </a:r>
            <a:endParaRPr lang="pt-BR" sz="1050" dirty="0"/>
          </a:p>
        </p:txBody>
      </p:sp>
      <p:sp>
        <p:nvSpPr>
          <p:cNvPr id="32794" name="Sol 32793">
            <a:extLst>
              <a:ext uri="{FF2B5EF4-FFF2-40B4-BE49-F238E27FC236}">
                <a16:creationId xmlns:a16="http://schemas.microsoft.com/office/drawing/2014/main" id="{60FDC2F1-B4D9-B34E-9A73-62D37D1306EA}"/>
              </a:ext>
            </a:extLst>
          </p:cNvPr>
          <p:cNvSpPr/>
          <p:nvPr/>
        </p:nvSpPr>
        <p:spPr bwMode="auto">
          <a:xfrm>
            <a:off x="1979285" y="1060571"/>
            <a:ext cx="104173" cy="135122"/>
          </a:xfrm>
          <a:prstGeom prst="sun">
            <a:avLst/>
          </a:prstGeom>
          <a:solidFill>
            <a:srgbClr val="F2FF0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642" name="Conector Reto 641">
            <a:extLst>
              <a:ext uri="{FF2B5EF4-FFF2-40B4-BE49-F238E27FC236}">
                <a16:creationId xmlns:a16="http://schemas.microsoft.com/office/drawing/2014/main" id="{1BE3B6CD-8EEB-D844-89D4-E44CE09D7ED3}"/>
              </a:ext>
            </a:extLst>
          </p:cNvPr>
          <p:cNvCxnSpPr/>
          <p:nvPr/>
        </p:nvCxnSpPr>
        <p:spPr bwMode="auto">
          <a:xfrm rot="16200000">
            <a:off x="7997004" y="4715075"/>
            <a:ext cx="609844" cy="11798"/>
          </a:xfrm>
          <a:prstGeom prst="line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788" name="Retângulo com Único Canto Arredondado 32787">
            <a:extLst>
              <a:ext uri="{FF2B5EF4-FFF2-40B4-BE49-F238E27FC236}">
                <a16:creationId xmlns:a16="http://schemas.microsoft.com/office/drawing/2014/main" id="{41390A59-61B5-C84B-BAE2-6B6BDDC077F5}"/>
              </a:ext>
            </a:extLst>
          </p:cNvPr>
          <p:cNvSpPr/>
          <p:nvPr/>
        </p:nvSpPr>
        <p:spPr bwMode="auto">
          <a:xfrm>
            <a:off x="1587396" y="4172767"/>
            <a:ext cx="3343038" cy="2136553"/>
          </a:xfrm>
          <a:prstGeom prst="round1Rect">
            <a:avLst/>
          </a:prstGeom>
          <a:solidFill>
            <a:srgbClr val="B1FFBC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52" name="Retângulo 651">
            <a:extLst>
              <a:ext uri="{FF2B5EF4-FFF2-40B4-BE49-F238E27FC236}">
                <a16:creationId xmlns:a16="http://schemas.microsoft.com/office/drawing/2014/main" id="{118A65A4-FD11-A14F-BC0B-64121BABB8E9}"/>
              </a:ext>
            </a:extLst>
          </p:cNvPr>
          <p:cNvSpPr/>
          <p:nvPr/>
        </p:nvSpPr>
        <p:spPr bwMode="auto">
          <a:xfrm>
            <a:off x="1737612" y="4309838"/>
            <a:ext cx="1606845" cy="908540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13" name="CaixaDeTexto 612">
            <a:extLst>
              <a:ext uri="{FF2B5EF4-FFF2-40B4-BE49-F238E27FC236}">
                <a16:creationId xmlns:a16="http://schemas.microsoft.com/office/drawing/2014/main" id="{E54601E6-4BB1-B043-A096-C56606E3B626}"/>
              </a:ext>
            </a:extLst>
          </p:cNvPr>
          <p:cNvSpPr txBox="1"/>
          <p:nvPr/>
        </p:nvSpPr>
        <p:spPr>
          <a:xfrm>
            <a:off x="2848738" y="4368899"/>
            <a:ext cx="4611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00"/>
                </a:solidFill>
                <a:latin typeface="Arial"/>
              </a:rPr>
              <a:t>DIO</a:t>
            </a:r>
            <a:endParaRPr lang="pt-BR" sz="800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614" name="Conector Reto 613">
            <a:extLst>
              <a:ext uri="{FF2B5EF4-FFF2-40B4-BE49-F238E27FC236}">
                <a16:creationId xmlns:a16="http://schemas.microsoft.com/office/drawing/2014/main" id="{D1DC4B88-06B6-F943-A1AE-F2237EDD2C6C}"/>
              </a:ext>
            </a:extLst>
          </p:cNvPr>
          <p:cNvCxnSpPr>
            <a:cxnSpLocks/>
            <a:stCxn id="634" idx="3"/>
          </p:cNvCxnSpPr>
          <p:nvPr/>
        </p:nvCxnSpPr>
        <p:spPr bwMode="auto">
          <a:xfrm rot="10800000" flipH="1">
            <a:off x="1965876" y="4180490"/>
            <a:ext cx="2834" cy="188409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7" name="Conector Reto 616">
            <a:extLst>
              <a:ext uri="{FF2B5EF4-FFF2-40B4-BE49-F238E27FC236}">
                <a16:creationId xmlns:a16="http://schemas.microsoft.com/office/drawing/2014/main" id="{DD65A6E3-46C5-DD41-AE72-845C5FD63BDF}"/>
              </a:ext>
            </a:extLst>
          </p:cNvPr>
          <p:cNvCxnSpPr>
            <a:cxnSpLocks/>
            <a:stCxn id="633" idx="3"/>
          </p:cNvCxnSpPr>
          <p:nvPr/>
        </p:nvCxnSpPr>
        <p:spPr bwMode="auto">
          <a:xfrm rot="10800000">
            <a:off x="2247867" y="4180491"/>
            <a:ext cx="3645" cy="19147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0" name="Conector Reto 619">
            <a:extLst>
              <a:ext uri="{FF2B5EF4-FFF2-40B4-BE49-F238E27FC236}">
                <a16:creationId xmlns:a16="http://schemas.microsoft.com/office/drawing/2014/main" id="{F19239C2-B955-5E44-9146-F5F1779477DD}"/>
              </a:ext>
            </a:extLst>
          </p:cNvPr>
          <p:cNvCxnSpPr>
            <a:cxnSpLocks/>
            <a:stCxn id="632" idx="3"/>
          </p:cNvCxnSpPr>
          <p:nvPr/>
        </p:nvCxnSpPr>
        <p:spPr bwMode="auto">
          <a:xfrm flipH="1" flipV="1">
            <a:off x="2531010" y="4208992"/>
            <a:ext cx="8003" cy="173592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5" name="Conector Reto 624">
            <a:extLst>
              <a:ext uri="{FF2B5EF4-FFF2-40B4-BE49-F238E27FC236}">
                <a16:creationId xmlns:a16="http://schemas.microsoft.com/office/drawing/2014/main" id="{91EFD613-109A-8048-A31F-7D26E06BD109}"/>
              </a:ext>
            </a:extLst>
          </p:cNvPr>
          <p:cNvCxnSpPr>
            <a:cxnSpLocks/>
            <a:stCxn id="631" idx="3"/>
          </p:cNvCxnSpPr>
          <p:nvPr/>
        </p:nvCxnSpPr>
        <p:spPr bwMode="auto">
          <a:xfrm flipV="1">
            <a:off x="2816516" y="4173358"/>
            <a:ext cx="7121" cy="21169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31" name="Cilindro 630">
            <a:extLst>
              <a:ext uri="{FF2B5EF4-FFF2-40B4-BE49-F238E27FC236}">
                <a16:creationId xmlns:a16="http://schemas.microsoft.com/office/drawing/2014/main" id="{69C36F24-CDE5-254E-91F8-28F2E1FE6C9B}"/>
              </a:ext>
            </a:extLst>
          </p:cNvPr>
          <p:cNvSpPr/>
          <p:nvPr/>
        </p:nvSpPr>
        <p:spPr bwMode="auto">
          <a:xfrm rot="10800000">
            <a:off x="2765599" y="4385049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32" name="Cilindro 631">
            <a:extLst>
              <a:ext uri="{FF2B5EF4-FFF2-40B4-BE49-F238E27FC236}">
                <a16:creationId xmlns:a16="http://schemas.microsoft.com/office/drawing/2014/main" id="{2DF05902-094A-684C-85EF-3C2B45F9CEE8}"/>
              </a:ext>
            </a:extLst>
          </p:cNvPr>
          <p:cNvSpPr/>
          <p:nvPr/>
        </p:nvSpPr>
        <p:spPr bwMode="auto">
          <a:xfrm rot="10800000">
            <a:off x="2488096" y="4382585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33" name="Cilindro 632">
            <a:extLst>
              <a:ext uri="{FF2B5EF4-FFF2-40B4-BE49-F238E27FC236}">
                <a16:creationId xmlns:a16="http://schemas.microsoft.com/office/drawing/2014/main" id="{3C29865C-49A8-6B43-B7F8-F50BF27A0719}"/>
              </a:ext>
            </a:extLst>
          </p:cNvPr>
          <p:cNvSpPr/>
          <p:nvPr/>
        </p:nvSpPr>
        <p:spPr bwMode="auto">
          <a:xfrm rot="10800000">
            <a:off x="2200594" y="4371964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34" name="Cilindro 633">
            <a:extLst>
              <a:ext uri="{FF2B5EF4-FFF2-40B4-BE49-F238E27FC236}">
                <a16:creationId xmlns:a16="http://schemas.microsoft.com/office/drawing/2014/main" id="{63E6F39A-812C-954F-92E7-FAC9624304C2}"/>
              </a:ext>
            </a:extLst>
          </p:cNvPr>
          <p:cNvSpPr/>
          <p:nvPr/>
        </p:nvSpPr>
        <p:spPr bwMode="auto">
          <a:xfrm rot="10800000">
            <a:off x="1914959" y="4368900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635" name="Conector Reto 634">
            <a:extLst>
              <a:ext uri="{FF2B5EF4-FFF2-40B4-BE49-F238E27FC236}">
                <a16:creationId xmlns:a16="http://schemas.microsoft.com/office/drawing/2014/main" id="{B7BA0561-F331-414A-8F3C-B7AC6DACC9C0}"/>
              </a:ext>
            </a:extLst>
          </p:cNvPr>
          <p:cNvCxnSpPr>
            <a:cxnSpLocks/>
          </p:cNvCxnSpPr>
          <p:nvPr/>
        </p:nvCxnSpPr>
        <p:spPr bwMode="auto">
          <a:xfrm rot="10800000">
            <a:off x="2817746" y="4598089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6" name="Conector Reto 635">
            <a:extLst>
              <a:ext uri="{FF2B5EF4-FFF2-40B4-BE49-F238E27FC236}">
                <a16:creationId xmlns:a16="http://schemas.microsoft.com/office/drawing/2014/main" id="{A8671349-92A7-0247-930D-342DF791DC93}"/>
              </a:ext>
            </a:extLst>
          </p:cNvPr>
          <p:cNvCxnSpPr>
            <a:cxnSpLocks/>
          </p:cNvCxnSpPr>
          <p:nvPr/>
        </p:nvCxnSpPr>
        <p:spPr bwMode="auto">
          <a:xfrm rot="10800000">
            <a:off x="2524082" y="4598799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7" name="Conector Reto 636">
            <a:extLst>
              <a:ext uri="{FF2B5EF4-FFF2-40B4-BE49-F238E27FC236}">
                <a16:creationId xmlns:a16="http://schemas.microsoft.com/office/drawing/2014/main" id="{E66F51F7-BED8-914D-B357-B7D7E393F71F}"/>
              </a:ext>
            </a:extLst>
          </p:cNvPr>
          <p:cNvCxnSpPr>
            <a:cxnSpLocks/>
          </p:cNvCxnSpPr>
          <p:nvPr/>
        </p:nvCxnSpPr>
        <p:spPr bwMode="auto">
          <a:xfrm rot="10800000">
            <a:off x="2248543" y="4598799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8" name="Conector Reto 637">
            <a:extLst>
              <a:ext uri="{FF2B5EF4-FFF2-40B4-BE49-F238E27FC236}">
                <a16:creationId xmlns:a16="http://schemas.microsoft.com/office/drawing/2014/main" id="{5F8B389A-77CF-FF40-85A7-F86902B11CB2}"/>
              </a:ext>
            </a:extLst>
          </p:cNvPr>
          <p:cNvCxnSpPr>
            <a:cxnSpLocks/>
          </p:cNvCxnSpPr>
          <p:nvPr/>
        </p:nvCxnSpPr>
        <p:spPr bwMode="auto">
          <a:xfrm rot="10800000">
            <a:off x="1962313" y="4598799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40" name="Retângulo 639">
            <a:extLst>
              <a:ext uri="{FF2B5EF4-FFF2-40B4-BE49-F238E27FC236}">
                <a16:creationId xmlns:a16="http://schemas.microsoft.com/office/drawing/2014/main" id="{82DC0893-2E76-9D4E-A0B3-5B7ABEBB16A8}"/>
              </a:ext>
            </a:extLst>
          </p:cNvPr>
          <p:cNvSpPr/>
          <p:nvPr/>
        </p:nvSpPr>
        <p:spPr bwMode="auto">
          <a:xfrm>
            <a:off x="1758159" y="5719273"/>
            <a:ext cx="831774" cy="417633"/>
          </a:xfrm>
          <a:prstGeom prst="rect">
            <a:avLst/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1" name="Retângulo 640">
            <a:extLst>
              <a:ext uri="{FF2B5EF4-FFF2-40B4-BE49-F238E27FC236}">
                <a16:creationId xmlns:a16="http://schemas.microsoft.com/office/drawing/2014/main" id="{648EDA1B-BBA2-0A43-995E-39BB1C1EF3C9}"/>
              </a:ext>
            </a:extLst>
          </p:cNvPr>
          <p:cNvSpPr/>
          <p:nvPr/>
        </p:nvSpPr>
        <p:spPr bwMode="auto">
          <a:xfrm>
            <a:off x="1953125" y="5766939"/>
            <a:ext cx="299612" cy="323243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5" name="Retângulo Arredondado 644">
            <a:extLst>
              <a:ext uri="{FF2B5EF4-FFF2-40B4-BE49-F238E27FC236}">
                <a16:creationId xmlns:a16="http://schemas.microsoft.com/office/drawing/2014/main" id="{6C318280-000F-854F-BC5F-C24F77F43D0F}"/>
              </a:ext>
            </a:extLst>
          </p:cNvPr>
          <p:cNvSpPr/>
          <p:nvPr/>
        </p:nvSpPr>
        <p:spPr bwMode="auto">
          <a:xfrm>
            <a:off x="1987734" y="5803215"/>
            <a:ext cx="104173" cy="23149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6" name="Retângulo Arredondado 645">
            <a:extLst>
              <a:ext uri="{FF2B5EF4-FFF2-40B4-BE49-F238E27FC236}">
                <a16:creationId xmlns:a16="http://schemas.microsoft.com/office/drawing/2014/main" id="{7B5C72F1-72E6-B049-B702-5EE30073D2ED}"/>
              </a:ext>
            </a:extLst>
          </p:cNvPr>
          <p:cNvSpPr/>
          <p:nvPr/>
        </p:nvSpPr>
        <p:spPr bwMode="auto">
          <a:xfrm>
            <a:off x="2130707" y="5804783"/>
            <a:ext cx="104173" cy="23149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647" name="Conector Reto 646">
            <a:extLst>
              <a:ext uri="{FF2B5EF4-FFF2-40B4-BE49-F238E27FC236}">
                <a16:creationId xmlns:a16="http://schemas.microsoft.com/office/drawing/2014/main" id="{2511E76B-419F-8944-B8A4-A93C670EFAD2}"/>
              </a:ext>
            </a:extLst>
          </p:cNvPr>
          <p:cNvCxnSpPr>
            <a:cxnSpLocks/>
          </p:cNvCxnSpPr>
          <p:nvPr/>
        </p:nvCxnSpPr>
        <p:spPr bwMode="auto">
          <a:xfrm flipV="1">
            <a:off x="2017186" y="5491448"/>
            <a:ext cx="150238" cy="439812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8" name="Conector Reto 647">
            <a:extLst>
              <a:ext uri="{FF2B5EF4-FFF2-40B4-BE49-F238E27FC236}">
                <a16:creationId xmlns:a16="http://schemas.microsoft.com/office/drawing/2014/main" id="{9BF70D1D-694F-8C4A-AF66-F86123B5D2F2}"/>
              </a:ext>
            </a:extLst>
          </p:cNvPr>
          <p:cNvCxnSpPr>
            <a:cxnSpLocks/>
          </p:cNvCxnSpPr>
          <p:nvPr/>
        </p:nvCxnSpPr>
        <p:spPr bwMode="auto">
          <a:xfrm>
            <a:off x="2167771" y="5374649"/>
            <a:ext cx="0" cy="216024"/>
          </a:xfrm>
          <a:prstGeom prst="line">
            <a:avLst/>
          </a:prstGeom>
          <a:solidFill>
            <a:schemeClr val="folHlink"/>
          </a:solidFill>
          <a:ln w="476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9" name="Conector Reto 648">
            <a:extLst>
              <a:ext uri="{FF2B5EF4-FFF2-40B4-BE49-F238E27FC236}">
                <a16:creationId xmlns:a16="http://schemas.microsoft.com/office/drawing/2014/main" id="{C8FAE270-3D31-FB4F-B299-A2231704B2C8}"/>
              </a:ext>
            </a:extLst>
          </p:cNvPr>
          <p:cNvCxnSpPr>
            <a:cxnSpLocks/>
          </p:cNvCxnSpPr>
          <p:nvPr/>
        </p:nvCxnSpPr>
        <p:spPr bwMode="auto">
          <a:xfrm flipH="1">
            <a:off x="2167772" y="5149342"/>
            <a:ext cx="94097" cy="225307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0" name="Conector Reto 649">
            <a:extLst>
              <a:ext uri="{FF2B5EF4-FFF2-40B4-BE49-F238E27FC236}">
                <a16:creationId xmlns:a16="http://schemas.microsoft.com/office/drawing/2014/main" id="{9908E3F7-A749-2D4F-900B-314ED1F4B283}"/>
              </a:ext>
            </a:extLst>
          </p:cNvPr>
          <p:cNvCxnSpPr>
            <a:cxnSpLocks/>
          </p:cNvCxnSpPr>
          <p:nvPr/>
        </p:nvCxnSpPr>
        <p:spPr bwMode="auto">
          <a:xfrm>
            <a:off x="1968224" y="5149342"/>
            <a:ext cx="178044" cy="240762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1" name="Conector Reto 650">
            <a:extLst>
              <a:ext uri="{FF2B5EF4-FFF2-40B4-BE49-F238E27FC236}">
                <a16:creationId xmlns:a16="http://schemas.microsoft.com/office/drawing/2014/main" id="{F4E5603D-CB70-A444-98E6-6C686DB0B4CE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167423" y="5508191"/>
            <a:ext cx="48514" cy="375725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7" name="CaixaDeTexto 656">
            <a:extLst>
              <a:ext uri="{FF2B5EF4-FFF2-40B4-BE49-F238E27FC236}">
                <a16:creationId xmlns:a16="http://schemas.microsoft.com/office/drawing/2014/main" id="{BC9E6906-CFC2-2448-AA04-E5AF80E5F124}"/>
              </a:ext>
            </a:extLst>
          </p:cNvPr>
          <p:cNvSpPr txBox="1"/>
          <p:nvPr/>
        </p:nvSpPr>
        <p:spPr>
          <a:xfrm>
            <a:off x="2626550" y="5641895"/>
            <a:ext cx="1385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DISTRIBUTION SWITCH</a:t>
            </a:r>
            <a:endParaRPr lang="pt-BR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84" name="Oval 32783">
            <a:extLst>
              <a:ext uri="{FF2B5EF4-FFF2-40B4-BE49-F238E27FC236}">
                <a16:creationId xmlns:a16="http://schemas.microsoft.com/office/drawing/2014/main" id="{84D2EF4B-6471-E94E-BB5F-ED4E48EC6C2A}"/>
              </a:ext>
            </a:extLst>
          </p:cNvPr>
          <p:cNvSpPr/>
          <p:nvPr/>
        </p:nvSpPr>
        <p:spPr bwMode="auto">
          <a:xfrm>
            <a:off x="2000264" y="5854640"/>
            <a:ext cx="101836" cy="147841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735" name="CaixaDeTexto 734">
            <a:extLst>
              <a:ext uri="{FF2B5EF4-FFF2-40B4-BE49-F238E27FC236}">
                <a16:creationId xmlns:a16="http://schemas.microsoft.com/office/drawing/2014/main" id="{100AE4E5-C1F4-5E47-8A4A-43FD5E67D811}"/>
              </a:ext>
            </a:extLst>
          </p:cNvPr>
          <p:cNvSpPr txBox="1"/>
          <p:nvPr/>
        </p:nvSpPr>
        <p:spPr>
          <a:xfrm>
            <a:off x="3833524" y="4292781"/>
            <a:ext cx="8784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TR5</a:t>
            </a:r>
            <a:endParaRPr lang="pt-BR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6" name="Retângulo Arredondado 735">
            <a:extLst>
              <a:ext uri="{FF2B5EF4-FFF2-40B4-BE49-F238E27FC236}">
                <a16:creationId xmlns:a16="http://schemas.microsoft.com/office/drawing/2014/main" id="{93120D45-A291-4043-883C-2536D93E50A2}"/>
              </a:ext>
            </a:extLst>
          </p:cNvPr>
          <p:cNvSpPr/>
          <p:nvPr/>
        </p:nvSpPr>
        <p:spPr bwMode="auto">
          <a:xfrm rot="5400000">
            <a:off x="1911802" y="4746343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7" name="Placa 736">
            <a:extLst>
              <a:ext uri="{FF2B5EF4-FFF2-40B4-BE49-F238E27FC236}">
                <a16:creationId xmlns:a16="http://schemas.microsoft.com/office/drawing/2014/main" id="{3165CDCB-B848-F944-8731-EBD7FC58CC39}"/>
              </a:ext>
            </a:extLst>
          </p:cNvPr>
          <p:cNvSpPr/>
          <p:nvPr/>
        </p:nvSpPr>
        <p:spPr bwMode="auto">
          <a:xfrm>
            <a:off x="1839434" y="4842915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738" name="Retângulo Arredondado 737">
            <a:extLst>
              <a:ext uri="{FF2B5EF4-FFF2-40B4-BE49-F238E27FC236}">
                <a16:creationId xmlns:a16="http://schemas.microsoft.com/office/drawing/2014/main" id="{11B6A405-CA0A-A24F-B0F0-DA6AB02FC6DE}"/>
              </a:ext>
            </a:extLst>
          </p:cNvPr>
          <p:cNvSpPr/>
          <p:nvPr/>
        </p:nvSpPr>
        <p:spPr bwMode="auto">
          <a:xfrm rot="5400000">
            <a:off x="1908461" y="5033497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9" name="Retângulo Arredondado 738">
            <a:extLst>
              <a:ext uri="{FF2B5EF4-FFF2-40B4-BE49-F238E27FC236}">
                <a16:creationId xmlns:a16="http://schemas.microsoft.com/office/drawing/2014/main" id="{5E7FB5DF-7525-EA41-A344-C6E6F2250690}"/>
              </a:ext>
            </a:extLst>
          </p:cNvPr>
          <p:cNvSpPr/>
          <p:nvPr/>
        </p:nvSpPr>
        <p:spPr bwMode="auto">
          <a:xfrm rot="5400000">
            <a:off x="2227989" y="4747545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0" name="Placa 739">
            <a:extLst>
              <a:ext uri="{FF2B5EF4-FFF2-40B4-BE49-F238E27FC236}">
                <a16:creationId xmlns:a16="http://schemas.microsoft.com/office/drawing/2014/main" id="{A7BAC898-C60A-6842-95B5-DCDEB3B13B65}"/>
              </a:ext>
            </a:extLst>
          </p:cNvPr>
          <p:cNvSpPr/>
          <p:nvPr/>
        </p:nvSpPr>
        <p:spPr bwMode="auto">
          <a:xfrm>
            <a:off x="2155621" y="4844117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741" name="Retângulo Arredondado 740">
            <a:extLst>
              <a:ext uri="{FF2B5EF4-FFF2-40B4-BE49-F238E27FC236}">
                <a16:creationId xmlns:a16="http://schemas.microsoft.com/office/drawing/2014/main" id="{A8FD12D4-2C7B-824E-9340-FA6250E45E4E}"/>
              </a:ext>
            </a:extLst>
          </p:cNvPr>
          <p:cNvSpPr/>
          <p:nvPr/>
        </p:nvSpPr>
        <p:spPr bwMode="auto">
          <a:xfrm rot="5400000">
            <a:off x="2224648" y="5034699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2" name="Placa 741">
            <a:extLst>
              <a:ext uri="{FF2B5EF4-FFF2-40B4-BE49-F238E27FC236}">
                <a16:creationId xmlns:a16="http://schemas.microsoft.com/office/drawing/2014/main" id="{368095B4-89C1-BA43-B628-F716DEB17E70}"/>
              </a:ext>
            </a:extLst>
          </p:cNvPr>
          <p:cNvSpPr/>
          <p:nvPr/>
        </p:nvSpPr>
        <p:spPr bwMode="auto">
          <a:xfrm>
            <a:off x="2430538" y="4853044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743" name="Retângulo Arredondado 742">
            <a:extLst>
              <a:ext uri="{FF2B5EF4-FFF2-40B4-BE49-F238E27FC236}">
                <a16:creationId xmlns:a16="http://schemas.microsoft.com/office/drawing/2014/main" id="{74F3D5E4-2447-AB49-918B-CBA87FBFD340}"/>
              </a:ext>
            </a:extLst>
          </p:cNvPr>
          <p:cNvSpPr/>
          <p:nvPr/>
        </p:nvSpPr>
        <p:spPr bwMode="auto">
          <a:xfrm rot="5400000">
            <a:off x="2497705" y="4749664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4" name="Placa 743">
            <a:extLst>
              <a:ext uri="{FF2B5EF4-FFF2-40B4-BE49-F238E27FC236}">
                <a16:creationId xmlns:a16="http://schemas.microsoft.com/office/drawing/2014/main" id="{57FC1ED1-3507-3E47-A6D5-525C28A05E00}"/>
              </a:ext>
            </a:extLst>
          </p:cNvPr>
          <p:cNvSpPr/>
          <p:nvPr/>
        </p:nvSpPr>
        <p:spPr bwMode="auto">
          <a:xfrm>
            <a:off x="2710860" y="4853044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745" name="Retângulo Arredondado 744">
            <a:extLst>
              <a:ext uri="{FF2B5EF4-FFF2-40B4-BE49-F238E27FC236}">
                <a16:creationId xmlns:a16="http://schemas.microsoft.com/office/drawing/2014/main" id="{DAD0FABA-6127-6C41-B799-2593F439043A}"/>
              </a:ext>
            </a:extLst>
          </p:cNvPr>
          <p:cNvSpPr/>
          <p:nvPr/>
        </p:nvSpPr>
        <p:spPr bwMode="auto">
          <a:xfrm rot="5400000">
            <a:off x="2778027" y="4749664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7" name="Sol 816">
            <a:extLst>
              <a:ext uri="{FF2B5EF4-FFF2-40B4-BE49-F238E27FC236}">
                <a16:creationId xmlns:a16="http://schemas.microsoft.com/office/drawing/2014/main" id="{F51FA916-29B8-BC43-9C13-05EC0DA483D8}"/>
              </a:ext>
            </a:extLst>
          </p:cNvPr>
          <p:cNvSpPr/>
          <p:nvPr/>
        </p:nvSpPr>
        <p:spPr bwMode="auto">
          <a:xfrm>
            <a:off x="1978608" y="5867582"/>
            <a:ext cx="104173" cy="135122"/>
          </a:xfrm>
          <a:prstGeom prst="sun">
            <a:avLst/>
          </a:prstGeom>
          <a:solidFill>
            <a:srgbClr val="F2FF0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18" name="Oval 817">
            <a:extLst>
              <a:ext uri="{FF2B5EF4-FFF2-40B4-BE49-F238E27FC236}">
                <a16:creationId xmlns:a16="http://schemas.microsoft.com/office/drawing/2014/main" id="{102E8540-CDB7-FB4F-B60B-A01218F967A8}"/>
              </a:ext>
            </a:extLst>
          </p:cNvPr>
          <p:cNvSpPr/>
          <p:nvPr/>
        </p:nvSpPr>
        <p:spPr bwMode="auto">
          <a:xfrm>
            <a:off x="1981622" y="1057781"/>
            <a:ext cx="101836" cy="147841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20" name="CaixaDeTexto 819">
            <a:extLst>
              <a:ext uri="{FF2B5EF4-FFF2-40B4-BE49-F238E27FC236}">
                <a16:creationId xmlns:a16="http://schemas.microsoft.com/office/drawing/2014/main" id="{1B7455AC-562C-864B-8664-8A817A789BC5}"/>
              </a:ext>
            </a:extLst>
          </p:cNvPr>
          <p:cNvSpPr txBox="1"/>
          <p:nvPr/>
        </p:nvSpPr>
        <p:spPr>
          <a:xfrm>
            <a:off x="1063879" y="1381035"/>
            <a:ext cx="875964" cy="461665"/>
          </a:xfrm>
          <a:prstGeom prst="rect">
            <a:avLst/>
          </a:prstGeom>
          <a:solidFill>
            <a:srgbClr val="FF95A7"/>
          </a:solidFill>
        </p:spPr>
        <p:txBody>
          <a:bodyPr wrap="square" rtlCol="0">
            <a:spAutoFit/>
          </a:bodyPr>
          <a:lstStyle/>
          <a:p>
            <a:r>
              <a:rPr lang="pt-BR" sz="800" dirty="0">
                <a:latin typeface="+mn-lt"/>
              </a:rPr>
              <a:t>Perda </a:t>
            </a:r>
            <a:r>
              <a:rPr lang="pt-BR" sz="800" dirty="0" err="1">
                <a:latin typeface="+mn-lt"/>
              </a:rPr>
              <a:t>máx</a:t>
            </a:r>
            <a:endParaRPr lang="pt-BR" sz="800" dirty="0">
              <a:latin typeface="+mn-lt"/>
            </a:endParaRPr>
          </a:p>
          <a:p>
            <a:r>
              <a:rPr lang="pt-BR" sz="800" dirty="0">
                <a:latin typeface="+mn-lt"/>
              </a:rPr>
              <a:t>Conector</a:t>
            </a:r>
          </a:p>
          <a:p>
            <a:r>
              <a:rPr lang="pt-BR" sz="800" dirty="0">
                <a:latin typeface="+mn-lt"/>
              </a:rPr>
              <a:t>0,75 dB TIA</a:t>
            </a:r>
          </a:p>
        </p:txBody>
      </p:sp>
      <p:cxnSp>
        <p:nvCxnSpPr>
          <p:cNvPr id="32797" name="Conector de Seta Reta 32796">
            <a:extLst>
              <a:ext uri="{FF2B5EF4-FFF2-40B4-BE49-F238E27FC236}">
                <a16:creationId xmlns:a16="http://schemas.microsoft.com/office/drawing/2014/main" id="{F7126EEC-7CA4-8E4C-AFF0-F62F80E1492E}"/>
              </a:ext>
            </a:extLst>
          </p:cNvPr>
          <p:cNvCxnSpPr>
            <a:cxnSpLocks/>
            <a:stCxn id="820" idx="2"/>
          </p:cNvCxnSpPr>
          <p:nvPr/>
        </p:nvCxnSpPr>
        <p:spPr bwMode="auto">
          <a:xfrm>
            <a:off x="1501861" y="1842700"/>
            <a:ext cx="337196" cy="455139"/>
          </a:xfrm>
          <a:prstGeom prst="straightConnector1">
            <a:avLst/>
          </a:prstGeom>
          <a:solidFill>
            <a:schemeClr val="folHlink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Cilindro 32">
            <a:extLst>
              <a:ext uri="{FF2B5EF4-FFF2-40B4-BE49-F238E27FC236}">
                <a16:creationId xmlns:a16="http://schemas.microsoft.com/office/drawing/2014/main" id="{AB47B481-7C32-6A42-B8BC-BC70C9A7ED99}"/>
              </a:ext>
            </a:extLst>
          </p:cNvPr>
          <p:cNvSpPr/>
          <p:nvPr/>
        </p:nvSpPr>
        <p:spPr bwMode="auto">
          <a:xfrm>
            <a:off x="1769888" y="3192220"/>
            <a:ext cx="1279536" cy="1057684"/>
          </a:xfrm>
          <a:prstGeom prst="can">
            <a:avLst/>
          </a:prstGeom>
          <a:solidFill>
            <a:srgbClr val="3739F8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504" name="Retângulo 503">
            <a:extLst>
              <a:ext uri="{FF2B5EF4-FFF2-40B4-BE49-F238E27FC236}">
                <a16:creationId xmlns:a16="http://schemas.microsoft.com/office/drawing/2014/main" id="{A9B80E47-8286-B94E-8777-169EB6F199A7}"/>
              </a:ext>
            </a:extLst>
          </p:cNvPr>
          <p:cNvSpPr/>
          <p:nvPr/>
        </p:nvSpPr>
        <p:spPr>
          <a:xfrm>
            <a:off x="1755825" y="3601627"/>
            <a:ext cx="13099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/>
              </a:rPr>
              <a:t>Cabo ER-TR5</a:t>
            </a:r>
            <a:endParaRPr lang="pt-BR" sz="1400" dirty="0">
              <a:solidFill>
                <a:schemeClr val="bg1"/>
              </a:solidFill>
            </a:endParaRPr>
          </a:p>
        </p:txBody>
      </p:sp>
      <p:cxnSp>
        <p:nvCxnSpPr>
          <p:cNvPr id="149" name="Conector Reto 148">
            <a:extLst>
              <a:ext uri="{FF2B5EF4-FFF2-40B4-BE49-F238E27FC236}">
                <a16:creationId xmlns:a16="http://schemas.microsoft.com/office/drawing/2014/main" id="{8A07E814-C3E2-3D4A-80C1-8BBB66E8B1D8}"/>
              </a:ext>
            </a:extLst>
          </p:cNvPr>
          <p:cNvCxnSpPr>
            <a:cxnSpLocks/>
            <a:stCxn id="157" idx="3"/>
          </p:cNvCxnSpPr>
          <p:nvPr/>
        </p:nvCxnSpPr>
        <p:spPr bwMode="auto">
          <a:xfrm flipH="1">
            <a:off x="5708974" y="3006271"/>
            <a:ext cx="2834" cy="188409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0" name="Conector Reto 149">
            <a:extLst>
              <a:ext uri="{FF2B5EF4-FFF2-40B4-BE49-F238E27FC236}">
                <a16:creationId xmlns:a16="http://schemas.microsoft.com/office/drawing/2014/main" id="{AFF45104-3FBA-9D44-857C-532FC3D7310E}"/>
              </a:ext>
            </a:extLst>
          </p:cNvPr>
          <p:cNvCxnSpPr>
            <a:cxnSpLocks/>
            <a:stCxn id="156" idx="3"/>
          </p:cNvCxnSpPr>
          <p:nvPr/>
        </p:nvCxnSpPr>
        <p:spPr bwMode="auto">
          <a:xfrm>
            <a:off x="5426173" y="3003207"/>
            <a:ext cx="3645" cy="19147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1" name="Conector Reto 150">
            <a:extLst>
              <a:ext uri="{FF2B5EF4-FFF2-40B4-BE49-F238E27FC236}">
                <a16:creationId xmlns:a16="http://schemas.microsoft.com/office/drawing/2014/main" id="{871A26F4-D111-F34D-A648-3A73D3D58340}"/>
              </a:ext>
            </a:extLst>
          </p:cNvPr>
          <p:cNvCxnSpPr>
            <a:cxnSpLocks/>
            <a:stCxn id="155" idx="3"/>
          </p:cNvCxnSpPr>
          <p:nvPr/>
        </p:nvCxnSpPr>
        <p:spPr bwMode="auto">
          <a:xfrm flipH="1">
            <a:off x="5137157" y="2992586"/>
            <a:ext cx="1514" cy="20209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2" name="Conector Reto 151">
            <a:extLst>
              <a:ext uri="{FF2B5EF4-FFF2-40B4-BE49-F238E27FC236}">
                <a16:creationId xmlns:a16="http://schemas.microsoft.com/office/drawing/2014/main" id="{11AAC7B2-61B5-5C4A-BB8F-C610919E63B1}"/>
              </a:ext>
            </a:extLst>
          </p:cNvPr>
          <p:cNvCxnSpPr>
            <a:cxnSpLocks/>
            <a:stCxn id="154" idx="3"/>
          </p:cNvCxnSpPr>
          <p:nvPr/>
        </p:nvCxnSpPr>
        <p:spPr bwMode="auto">
          <a:xfrm>
            <a:off x="4861168" y="2990122"/>
            <a:ext cx="2713" cy="28256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3" name="Cilindro 152">
            <a:extLst>
              <a:ext uri="{FF2B5EF4-FFF2-40B4-BE49-F238E27FC236}">
                <a16:creationId xmlns:a16="http://schemas.microsoft.com/office/drawing/2014/main" id="{B25FF0A3-9111-9643-B817-287D720D0BD2}"/>
              </a:ext>
            </a:extLst>
          </p:cNvPr>
          <p:cNvSpPr/>
          <p:nvPr/>
        </p:nvSpPr>
        <p:spPr bwMode="auto">
          <a:xfrm>
            <a:off x="4629346" y="3173925"/>
            <a:ext cx="1296144" cy="373540"/>
          </a:xfrm>
          <a:prstGeom prst="can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4" name="Cilindro 153">
            <a:extLst>
              <a:ext uri="{FF2B5EF4-FFF2-40B4-BE49-F238E27FC236}">
                <a16:creationId xmlns:a16="http://schemas.microsoft.com/office/drawing/2014/main" id="{6007A1BC-C653-E74F-88F4-27561BAC08AE}"/>
              </a:ext>
            </a:extLst>
          </p:cNvPr>
          <p:cNvSpPr/>
          <p:nvPr/>
        </p:nvSpPr>
        <p:spPr bwMode="auto">
          <a:xfrm>
            <a:off x="4810250" y="2764326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5" name="Cilindro 154">
            <a:extLst>
              <a:ext uri="{FF2B5EF4-FFF2-40B4-BE49-F238E27FC236}">
                <a16:creationId xmlns:a16="http://schemas.microsoft.com/office/drawing/2014/main" id="{4F79FF48-FEA8-434C-8ED0-1BBB447744F2}"/>
              </a:ext>
            </a:extLst>
          </p:cNvPr>
          <p:cNvSpPr/>
          <p:nvPr/>
        </p:nvSpPr>
        <p:spPr bwMode="auto">
          <a:xfrm>
            <a:off x="5087753" y="2766790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6" name="Cilindro 155">
            <a:extLst>
              <a:ext uri="{FF2B5EF4-FFF2-40B4-BE49-F238E27FC236}">
                <a16:creationId xmlns:a16="http://schemas.microsoft.com/office/drawing/2014/main" id="{0016BFF2-4A04-2E40-89D4-D982E0A018B6}"/>
              </a:ext>
            </a:extLst>
          </p:cNvPr>
          <p:cNvSpPr/>
          <p:nvPr/>
        </p:nvSpPr>
        <p:spPr bwMode="auto">
          <a:xfrm>
            <a:off x="5375255" y="2777411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7" name="Cilindro 156">
            <a:extLst>
              <a:ext uri="{FF2B5EF4-FFF2-40B4-BE49-F238E27FC236}">
                <a16:creationId xmlns:a16="http://schemas.microsoft.com/office/drawing/2014/main" id="{EA54BBEF-EBE1-B34A-989C-1CA97C0F5581}"/>
              </a:ext>
            </a:extLst>
          </p:cNvPr>
          <p:cNvSpPr/>
          <p:nvPr/>
        </p:nvSpPr>
        <p:spPr bwMode="auto">
          <a:xfrm>
            <a:off x="5660890" y="2780475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159" name="Conector Reto 158">
            <a:extLst>
              <a:ext uri="{FF2B5EF4-FFF2-40B4-BE49-F238E27FC236}">
                <a16:creationId xmlns:a16="http://schemas.microsoft.com/office/drawing/2014/main" id="{E50E9C80-FAEC-2346-BE09-0846D2C3A05C}"/>
              </a:ext>
            </a:extLst>
          </p:cNvPr>
          <p:cNvCxnSpPr>
            <a:cxnSpLocks/>
          </p:cNvCxnSpPr>
          <p:nvPr/>
        </p:nvCxnSpPr>
        <p:spPr bwMode="auto">
          <a:xfrm>
            <a:off x="4859938" y="2502528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0" name="Conector Reto 159">
            <a:extLst>
              <a:ext uri="{FF2B5EF4-FFF2-40B4-BE49-F238E27FC236}">
                <a16:creationId xmlns:a16="http://schemas.microsoft.com/office/drawing/2014/main" id="{9B16426D-2FC9-CA47-A521-BA80F8D5BE0E}"/>
              </a:ext>
            </a:extLst>
          </p:cNvPr>
          <p:cNvCxnSpPr>
            <a:cxnSpLocks/>
          </p:cNvCxnSpPr>
          <p:nvPr/>
        </p:nvCxnSpPr>
        <p:spPr bwMode="auto">
          <a:xfrm>
            <a:off x="5153602" y="2501818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1" name="Conector Reto 160">
            <a:extLst>
              <a:ext uri="{FF2B5EF4-FFF2-40B4-BE49-F238E27FC236}">
                <a16:creationId xmlns:a16="http://schemas.microsoft.com/office/drawing/2014/main" id="{DB741AE3-F006-1E43-8E17-171098A4B0EA}"/>
              </a:ext>
            </a:extLst>
          </p:cNvPr>
          <p:cNvCxnSpPr>
            <a:cxnSpLocks/>
          </p:cNvCxnSpPr>
          <p:nvPr/>
        </p:nvCxnSpPr>
        <p:spPr bwMode="auto">
          <a:xfrm>
            <a:off x="5429141" y="2501818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2" name="Conector Reto 161">
            <a:extLst>
              <a:ext uri="{FF2B5EF4-FFF2-40B4-BE49-F238E27FC236}">
                <a16:creationId xmlns:a16="http://schemas.microsoft.com/office/drawing/2014/main" id="{81693E42-A8E1-E640-BE92-BACF9F29C192}"/>
              </a:ext>
            </a:extLst>
          </p:cNvPr>
          <p:cNvCxnSpPr>
            <a:cxnSpLocks/>
          </p:cNvCxnSpPr>
          <p:nvPr/>
        </p:nvCxnSpPr>
        <p:spPr bwMode="auto">
          <a:xfrm>
            <a:off x="5715371" y="2501818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3" name="Retângulo 162">
            <a:extLst>
              <a:ext uri="{FF2B5EF4-FFF2-40B4-BE49-F238E27FC236}">
                <a16:creationId xmlns:a16="http://schemas.microsoft.com/office/drawing/2014/main" id="{8C408E0F-024B-F940-94B5-E86198511C01}"/>
              </a:ext>
            </a:extLst>
          </p:cNvPr>
          <p:cNvSpPr/>
          <p:nvPr/>
        </p:nvSpPr>
        <p:spPr>
          <a:xfrm>
            <a:off x="4854931" y="3288330"/>
            <a:ext cx="83067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chemeClr val="bg1"/>
                </a:solidFill>
                <a:latin typeface="Arial"/>
              </a:rPr>
              <a:t>Cabo ER-TR3</a:t>
            </a:r>
            <a:endParaRPr lang="pt-BR" sz="800" dirty="0">
              <a:solidFill>
                <a:schemeClr val="bg1"/>
              </a:solidFill>
            </a:endParaRPr>
          </a:p>
        </p:txBody>
      </p:sp>
      <p:sp>
        <p:nvSpPr>
          <p:cNvPr id="164" name="Retângulo Arredondado 163">
            <a:extLst>
              <a:ext uri="{FF2B5EF4-FFF2-40B4-BE49-F238E27FC236}">
                <a16:creationId xmlns:a16="http://schemas.microsoft.com/office/drawing/2014/main" id="{BDF34655-CB22-0642-B77F-1D65203973A1}"/>
              </a:ext>
            </a:extLst>
          </p:cNvPr>
          <p:cNvSpPr/>
          <p:nvPr/>
        </p:nvSpPr>
        <p:spPr bwMode="auto">
          <a:xfrm rot="5400000">
            <a:off x="4795688" y="2194567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65" name="Conector Reto 164">
            <a:extLst>
              <a:ext uri="{FF2B5EF4-FFF2-40B4-BE49-F238E27FC236}">
                <a16:creationId xmlns:a16="http://schemas.microsoft.com/office/drawing/2014/main" id="{46C33D1C-25BE-2549-A982-2FB66488618E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105100" y="1849378"/>
            <a:ext cx="48514" cy="375725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6" name="Placa 165">
            <a:extLst>
              <a:ext uri="{FF2B5EF4-FFF2-40B4-BE49-F238E27FC236}">
                <a16:creationId xmlns:a16="http://schemas.microsoft.com/office/drawing/2014/main" id="{DAB9091B-2352-3848-9EAB-9C608E8088CE}"/>
              </a:ext>
            </a:extLst>
          </p:cNvPr>
          <p:cNvSpPr/>
          <p:nvPr/>
        </p:nvSpPr>
        <p:spPr bwMode="auto">
          <a:xfrm>
            <a:off x="4723320" y="2291139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67" name="Retângulo Arredondado 166">
            <a:extLst>
              <a:ext uri="{FF2B5EF4-FFF2-40B4-BE49-F238E27FC236}">
                <a16:creationId xmlns:a16="http://schemas.microsoft.com/office/drawing/2014/main" id="{3A859323-74A3-684C-930C-03379950DC11}"/>
              </a:ext>
            </a:extLst>
          </p:cNvPr>
          <p:cNvSpPr/>
          <p:nvPr/>
        </p:nvSpPr>
        <p:spPr bwMode="auto">
          <a:xfrm rot="5400000">
            <a:off x="4792347" y="2481721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Retângulo Arredondado 167">
            <a:extLst>
              <a:ext uri="{FF2B5EF4-FFF2-40B4-BE49-F238E27FC236}">
                <a16:creationId xmlns:a16="http://schemas.microsoft.com/office/drawing/2014/main" id="{03FEA874-7CB3-D441-818A-AC448356E173}"/>
              </a:ext>
            </a:extLst>
          </p:cNvPr>
          <p:cNvSpPr/>
          <p:nvPr/>
        </p:nvSpPr>
        <p:spPr bwMode="auto">
          <a:xfrm rot="5400000">
            <a:off x="5111875" y="2195769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a 168">
            <a:extLst>
              <a:ext uri="{FF2B5EF4-FFF2-40B4-BE49-F238E27FC236}">
                <a16:creationId xmlns:a16="http://schemas.microsoft.com/office/drawing/2014/main" id="{C2A80726-989A-1D41-813F-527AA3F12755}"/>
              </a:ext>
            </a:extLst>
          </p:cNvPr>
          <p:cNvSpPr/>
          <p:nvPr/>
        </p:nvSpPr>
        <p:spPr bwMode="auto">
          <a:xfrm>
            <a:off x="5039507" y="2292341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70" name="Retângulo Arredondado 169">
            <a:extLst>
              <a:ext uri="{FF2B5EF4-FFF2-40B4-BE49-F238E27FC236}">
                <a16:creationId xmlns:a16="http://schemas.microsoft.com/office/drawing/2014/main" id="{330B5026-9B82-A74B-B001-CE41FC443222}"/>
              </a:ext>
            </a:extLst>
          </p:cNvPr>
          <p:cNvSpPr/>
          <p:nvPr/>
        </p:nvSpPr>
        <p:spPr bwMode="auto">
          <a:xfrm rot="5400000">
            <a:off x="5108534" y="2482923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a 170">
            <a:extLst>
              <a:ext uri="{FF2B5EF4-FFF2-40B4-BE49-F238E27FC236}">
                <a16:creationId xmlns:a16="http://schemas.microsoft.com/office/drawing/2014/main" id="{D365B98E-3420-8D4E-BE72-3A0B0528F0EF}"/>
              </a:ext>
            </a:extLst>
          </p:cNvPr>
          <p:cNvSpPr/>
          <p:nvPr/>
        </p:nvSpPr>
        <p:spPr bwMode="auto">
          <a:xfrm>
            <a:off x="5314424" y="2301268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72" name="Retângulo Arredondado 171">
            <a:extLst>
              <a:ext uri="{FF2B5EF4-FFF2-40B4-BE49-F238E27FC236}">
                <a16:creationId xmlns:a16="http://schemas.microsoft.com/office/drawing/2014/main" id="{1A701960-68C1-3944-9BAD-C1CDAB9189FD}"/>
              </a:ext>
            </a:extLst>
          </p:cNvPr>
          <p:cNvSpPr/>
          <p:nvPr/>
        </p:nvSpPr>
        <p:spPr bwMode="auto">
          <a:xfrm rot="5400000">
            <a:off x="5383451" y="2491850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a 172">
            <a:extLst>
              <a:ext uri="{FF2B5EF4-FFF2-40B4-BE49-F238E27FC236}">
                <a16:creationId xmlns:a16="http://schemas.microsoft.com/office/drawing/2014/main" id="{E05DDCE9-E82D-DC4B-96F6-EC255D660119}"/>
              </a:ext>
            </a:extLst>
          </p:cNvPr>
          <p:cNvSpPr/>
          <p:nvPr/>
        </p:nvSpPr>
        <p:spPr bwMode="auto">
          <a:xfrm>
            <a:off x="5594746" y="2301268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74" name="Retângulo Arredondado 173">
            <a:extLst>
              <a:ext uri="{FF2B5EF4-FFF2-40B4-BE49-F238E27FC236}">
                <a16:creationId xmlns:a16="http://schemas.microsoft.com/office/drawing/2014/main" id="{EEDDCFC1-DB5E-FA4C-81F3-A6FF718E8152}"/>
              </a:ext>
            </a:extLst>
          </p:cNvPr>
          <p:cNvSpPr/>
          <p:nvPr/>
        </p:nvSpPr>
        <p:spPr bwMode="auto">
          <a:xfrm rot="5400000">
            <a:off x="5663773" y="2491850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75" name="Conector Reto 174">
            <a:extLst>
              <a:ext uri="{FF2B5EF4-FFF2-40B4-BE49-F238E27FC236}">
                <a16:creationId xmlns:a16="http://schemas.microsoft.com/office/drawing/2014/main" id="{E9F8EB08-0DF7-6D49-87D7-B4BE7DA2C2FB}"/>
              </a:ext>
            </a:extLst>
          </p:cNvPr>
          <p:cNvCxnSpPr>
            <a:cxnSpLocks/>
          </p:cNvCxnSpPr>
          <p:nvPr/>
        </p:nvCxnSpPr>
        <p:spPr bwMode="auto">
          <a:xfrm>
            <a:off x="5082691" y="1466127"/>
            <a:ext cx="10123" cy="429031"/>
          </a:xfrm>
          <a:prstGeom prst="line">
            <a:avLst/>
          </a:prstGeom>
          <a:solidFill>
            <a:schemeClr val="folHlink"/>
          </a:solidFill>
          <a:ln w="476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7" name="Conector Reto 176">
            <a:extLst>
              <a:ext uri="{FF2B5EF4-FFF2-40B4-BE49-F238E27FC236}">
                <a16:creationId xmlns:a16="http://schemas.microsoft.com/office/drawing/2014/main" id="{FF0FFB14-CEA6-DF42-A182-1C1A26B47C39}"/>
              </a:ext>
            </a:extLst>
          </p:cNvPr>
          <p:cNvCxnSpPr>
            <a:cxnSpLocks/>
          </p:cNvCxnSpPr>
          <p:nvPr/>
        </p:nvCxnSpPr>
        <p:spPr bwMode="auto">
          <a:xfrm flipV="1">
            <a:off x="4854876" y="1883724"/>
            <a:ext cx="248694" cy="38440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8" name="Retângulo 177">
            <a:extLst>
              <a:ext uri="{FF2B5EF4-FFF2-40B4-BE49-F238E27FC236}">
                <a16:creationId xmlns:a16="http://schemas.microsoft.com/office/drawing/2014/main" id="{A909574D-07EF-324A-939B-D1C5ACB4C0AD}"/>
              </a:ext>
            </a:extLst>
          </p:cNvPr>
          <p:cNvSpPr/>
          <p:nvPr/>
        </p:nvSpPr>
        <p:spPr bwMode="auto">
          <a:xfrm>
            <a:off x="4790474" y="962243"/>
            <a:ext cx="299612" cy="323243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79" name="Conector Reto 178">
            <a:extLst>
              <a:ext uri="{FF2B5EF4-FFF2-40B4-BE49-F238E27FC236}">
                <a16:creationId xmlns:a16="http://schemas.microsoft.com/office/drawing/2014/main" id="{E1D94A6A-31EA-0E42-9883-2BF333E0B4AB}"/>
              </a:ext>
            </a:extLst>
          </p:cNvPr>
          <p:cNvCxnSpPr/>
          <p:nvPr/>
        </p:nvCxnSpPr>
        <p:spPr bwMode="auto">
          <a:xfrm>
            <a:off x="4867149" y="1095866"/>
            <a:ext cx="222937" cy="350077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0" name="Conector Reto 179">
            <a:extLst>
              <a:ext uri="{FF2B5EF4-FFF2-40B4-BE49-F238E27FC236}">
                <a16:creationId xmlns:a16="http://schemas.microsoft.com/office/drawing/2014/main" id="{E8C7741E-BF6D-9342-B63E-10436254480D}"/>
              </a:ext>
            </a:extLst>
          </p:cNvPr>
          <p:cNvCxnSpPr>
            <a:cxnSpLocks/>
            <a:stCxn id="183" idx="2"/>
          </p:cNvCxnSpPr>
          <p:nvPr/>
        </p:nvCxnSpPr>
        <p:spPr bwMode="auto">
          <a:xfrm>
            <a:off x="5020143" y="1231581"/>
            <a:ext cx="68956" cy="257206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1" name="Retângulo Arredondado 180">
            <a:extLst>
              <a:ext uri="{FF2B5EF4-FFF2-40B4-BE49-F238E27FC236}">
                <a16:creationId xmlns:a16="http://schemas.microsoft.com/office/drawing/2014/main" id="{F25DEF91-2C96-E745-B0C4-754118380FD9}"/>
              </a:ext>
            </a:extLst>
          </p:cNvPr>
          <p:cNvSpPr/>
          <p:nvPr/>
        </p:nvSpPr>
        <p:spPr bwMode="auto">
          <a:xfrm>
            <a:off x="4825083" y="998519"/>
            <a:ext cx="104173" cy="23149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Retângulo Arredondado 182">
            <a:extLst>
              <a:ext uri="{FF2B5EF4-FFF2-40B4-BE49-F238E27FC236}">
                <a16:creationId xmlns:a16="http://schemas.microsoft.com/office/drawing/2014/main" id="{45FFACE5-2D09-964F-AB39-3430EB36BBBA}"/>
              </a:ext>
            </a:extLst>
          </p:cNvPr>
          <p:cNvSpPr/>
          <p:nvPr/>
        </p:nvSpPr>
        <p:spPr bwMode="auto">
          <a:xfrm>
            <a:off x="4968056" y="1000087"/>
            <a:ext cx="104173" cy="23149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85" name="Conector Reto 184">
            <a:extLst>
              <a:ext uri="{FF2B5EF4-FFF2-40B4-BE49-F238E27FC236}">
                <a16:creationId xmlns:a16="http://schemas.microsoft.com/office/drawing/2014/main" id="{6145B52D-73E2-CD4B-A8E0-8014FF3D139B}"/>
              </a:ext>
            </a:extLst>
          </p:cNvPr>
          <p:cNvCxnSpPr>
            <a:cxnSpLocks/>
            <a:stCxn id="193" idx="3"/>
          </p:cNvCxnSpPr>
          <p:nvPr/>
        </p:nvCxnSpPr>
        <p:spPr bwMode="auto">
          <a:xfrm flipH="1">
            <a:off x="7112471" y="3006960"/>
            <a:ext cx="2834" cy="188409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6" name="Conector Reto 185">
            <a:extLst>
              <a:ext uri="{FF2B5EF4-FFF2-40B4-BE49-F238E27FC236}">
                <a16:creationId xmlns:a16="http://schemas.microsoft.com/office/drawing/2014/main" id="{172F4EE9-56D0-1D44-B757-7A24783A1568}"/>
              </a:ext>
            </a:extLst>
          </p:cNvPr>
          <p:cNvCxnSpPr>
            <a:cxnSpLocks/>
            <a:stCxn id="192" idx="3"/>
          </p:cNvCxnSpPr>
          <p:nvPr/>
        </p:nvCxnSpPr>
        <p:spPr bwMode="auto">
          <a:xfrm>
            <a:off x="6829670" y="3003896"/>
            <a:ext cx="3645" cy="19147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7" name="Conector Reto 186">
            <a:extLst>
              <a:ext uri="{FF2B5EF4-FFF2-40B4-BE49-F238E27FC236}">
                <a16:creationId xmlns:a16="http://schemas.microsoft.com/office/drawing/2014/main" id="{D9D6C22C-60A3-E949-975D-EC2691688A4E}"/>
              </a:ext>
            </a:extLst>
          </p:cNvPr>
          <p:cNvCxnSpPr>
            <a:cxnSpLocks/>
            <a:stCxn id="191" idx="3"/>
          </p:cNvCxnSpPr>
          <p:nvPr/>
        </p:nvCxnSpPr>
        <p:spPr bwMode="auto">
          <a:xfrm flipH="1">
            <a:off x="6540654" y="2993275"/>
            <a:ext cx="1514" cy="20209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8" name="Conector Reto 187">
            <a:extLst>
              <a:ext uri="{FF2B5EF4-FFF2-40B4-BE49-F238E27FC236}">
                <a16:creationId xmlns:a16="http://schemas.microsoft.com/office/drawing/2014/main" id="{58AB3A50-F8C0-114F-BEBA-22AA39AFB42B}"/>
              </a:ext>
            </a:extLst>
          </p:cNvPr>
          <p:cNvCxnSpPr>
            <a:cxnSpLocks/>
            <a:stCxn id="190" idx="3"/>
          </p:cNvCxnSpPr>
          <p:nvPr/>
        </p:nvCxnSpPr>
        <p:spPr bwMode="auto">
          <a:xfrm>
            <a:off x="6264665" y="2990811"/>
            <a:ext cx="2713" cy="28256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9" name="Cilindro 188">
            <a:extLst>
              <a:ext uri="{FF2B5EF4-FFF2-40B4-BE49-F238E27FC236}">
                <a16:creationId xmlns:a16="http://schemas.microsoft.com/office/drawing/2014/main" id="{6C56C962-4894-5C47-9310-DAA645EEA446}"/>
              </a:ext>
            </a:extLst>
          </p:cNvPr>
          <p:cNvSpPr/>
          <p:nvPr/>
        </p:nvSpPr>
        <p:spPr bwMode="auto">
          <a:xfrm>
            <a:off x="6032843" y="3174614"/>
            <a:ext cx="1296144" cy="373540"/>
          </a:xfrm>
          <a:prstGeom prst="can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0" name="Cilindro 189">
            <a:extLst>
              <a:ext uri="{FF2B5EF4-FFF2-40B4-BE49-F238E27FC236}">
                <a16:creationId xmlns:a16="http://schemas.microsoft.com/office/drawing/2014/main" id="{2CF62BDB-794C-774E-99DE-10219E2C8FC1}"/>
              </a:ext>
            </a:extLst>
          </p:cNvPr>
          <p:cNvSpPr/>
          <p:nvPr/>
        </p:nvSpPr>
        <p:spPr bwMode="auto">
          <a:xfrm>
            <a:off x="6213747" y="2765015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1" name="Cilindro 190">
            <a:extLst>
              <a:ext uri="{FF2B5EF4-FFF2-40B4-BE49-F238E27FC236}">
                <a16:creationId xmlns:a16="http://schemas.microsoft.com/office/drawing/2014/main" id="{486FBC93-6FE2-7F48-9F3A-D08B17AFB21D}"/>
              </a:ext>
            </a:extLst>
          </p:cNvPr>
          <p:cNvSpPr/>
          <p:nvPr/>
        </p:nvSpPr>
        <p:spPr bwMode="auto">
          <a:xfrm>
            <a:off x="6491250" y="2767479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2" name="Cilindro 191">
            <a:extLst>
              <a:ext uri="{FF2B5EF4-FFF2-40B4-BE49-F238E27FC236}">
                <a16:creationId xmlns:a16="http://schemas.microsoft.com/office/drawing/2014/main" id="{23B6AED4-DFD6-0E43-B972-7847754A7025}"/>
              </a:ext>
            </a:extLst>
          </p:cNvPr>
          <p:cNvSpPr/>
          <p:nvPr/>
        </p:nvSpPr>
        <p:spPr bwMode="auto">
          <a:xfrm>
            <a:off x="6778752" y="2778100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3" name="Cilindro 192">
            <a:extLst>
              <a:ext uri="{FF2B5EF4-FFF2-40B4-BE49-F238E27FC236}">
                <a16:creationId xmlns:a16="http://schemas.microsoft.com/office/drawing/2014/main" id="{3C332D66-19F2-C049-9811-E96D46E43BB3}"/>
              </a:ext>
            </a:extLst>
          </p:cNvPr>
          <p:cNvSpPr/>
          <p:nvPr/>
        </p:nvSpPr>
        <p:spPr bwMode="auto">
          <a:xfrm>
            <a:off x="7064387" y="2781164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194" name="Conector Reto 193">
            <a:extLst>
              <a:ext uri="{FF2B5EF4-FFF2-40B4-BE49-F238E27FC236}">
                <a16:creationId xmlns:a16="http://schemas.microsoft.com/office/drawing/2014/main" id="{7FE3923B-0DD7-CD4B-A2F5-B1EBC469654D}"/>
              </a:ext>
            </a:extLst>
          </p:cNvPr>
          <p:cNvCxnSpPr>
            <a:cxnSpLocks/>
          </p:cNvCxnSpPr>
          <p:nvPr/>
        </p:nvCxnSpPr>
        <p:spPr bwMode="auto">
          <a:xfrm>
            <a:off x="6263435" y="2503217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5" name="Conector Reto 194">
            <a:extLst>
              <a:ext uri="{FF2B5EF4-FFF2-40B4-BE49-F238E27FC236}">
                <a16:creationId xmlns:a16="http://schemas.microsoft.com/office/drawing/2014/main" id="{9594A3E1-436B-704F-AD7A-D19FECE2BDBC}"/>
              </a:ext>
            </a:extLst>
          </p:cNvPr>
          <p:cNvCxnSpPr>
            <a:cxnSpLocks/>
          </p:cNvCxnSpPr>
          <p:nvPr/>
        </p:nvCxnSpPr>
        <p:spPr bwMode="auto">
          <a:xfrm>
            <a:off x="6557099" y="2502507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6" name="Conector Reto 195">
            <a:extLst>
              <a:ext uri="{FF2B5EF4-FFF2-40B4-BE49-F238E27FC236}">
                <a16:creationId xmlns:a16="http://schemas.microsoft.com/office/drawing/2014/main" id="{C93F8D11-34A6-C444-835E-677087B64887}"/>
              </a:ext>
            </a:extLst>
          </p:cNvPr>
          <p:cNvCxnSpPr>
            <a:cxnSpLocks/>
          </p:cNvCxnSpPr>
          <p:nvPr/>
        </p:nvCxnSpPr>
        <p:spPr bwMode="auto">
          <a:xfrm>
            <a:off x="6832638" y="2502507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7" name="Conector Reto 196">
            <a:extLst>
              <a:ext uri="{FF2B5EF4-FFF2-40B4-BE49-F238E27FC236}">
                <a16:creationId xmlns:a16="http://schemas.microsoft.com/office/drawing/2014/main" id="{16E3D740-2BBD-0F4C-A79B-60466D9A548A}"/>
              </a:ext>
            </a:extLst>
          </p:cNvPr>
          <p:cNvCxnSpPr>
            <a:cxnSpLocks/>
          </p:cNvCxnSpPr>
          <p:nvPr/>
        </p:nvCxnSpPr>
        <p:spPr bwMode="auto">
          <a:xfrm>
            <a:off x="7118868" y="2502507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8" name="Retângulo 197">
            <a:extLst>
              <a:ext uri="{FF2B5EF4-FFF2-40B4-BE49-F238E27FC236}">
                <a16:creationId xmlns:a16="http://schemas.microsoft.com/office/drawing/2014/main" id="{669A40DD-D08F-E848-A135-80786E042065}"/>
              </a:ext>
            </a:extLst>
          </p:cNvPr>
          <p:cNvSpPr/>
          <p:nvPr/>
        </p:nvSpPr>
        <p:spPr>
          <a:xfrm>
            <a:off x="6258428" y="3289019"/>
            <a:ext cx="83067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chemeClr val="bg1"/>
                </a:solidFill>
                <a:latin typeface="Arial"/>
              </a:rPr>
              <a:t>Cabo ER-TR2</a:t>
            </a:r>
            <a:endParaRPr lang="pt-BR" sz="800" dirty="0">
              <a:solidFill>
                <a:schemeClr val="bg1"/>
              </a:solidFill>
            </a:endParaRPr>
          </a:p>
        </p:txBody>
      </p:sp>
      <p:sp>
        <p:nvSpPr>
          <p:cNvPr id="199" name="Retângulo Arredondado 198">
            <a:extLst>
              <a:ext uri="{FF2B5EF4-FFF2-40B4-BE49-F238E27FC236}">
                <a16:creationId xmlns:a16="http://schemas.microsoft.com/office/drawing/2014/main" id="{9C476554-2B41-504E-950B-3EEA1D421CAB}"/>
              </a:ext>
            </a:extLst>
          </p:cNvPr>
          <p:cNvSpPr/>
          <p:nvPr/>
        </p:nvSpPr>
        <p:spPr bwMode="auto">
          <a:xfrm rot="5400000">
            <a:off x="6199185" y="2195256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00" name="Conector Reto 199">
            <a:extLst>
              <a:ext uri="{FF2B5EF4-FFF2-40B4-BE49-F238E27FC236}">
                <a16:creationId xmlns:a16="http://schemas.microsoft.com/office/drawing/2014/main" id="{2935175C-DC34-294A-8790-895B65F4BE6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508597" y="1850067"/>
            <a:ext cx="48514" cy="375725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1" name="Placa 200">
            <a:extLst>
              <a:ext uri="{FF2B5EF4-FFF2-40B4-BE49-F238E27FC236}">
                <a16:creationId xmlns:a16="http://schemas.microsoft.com/office/drawing/2014/main" id="{E02C11A0-3196-234B-901B-26C760EE3832}"/>
              </a:ext>
            </a:extLst>
          </p:cNvPr>
          <p:cNvSpPr/>
          <p:nvPr/>
        </p:nvSpPr>
        <p:spPr bwMode="auto">
          <a:xfrm>
            <a:off x="6126817" y="2291828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2" name="Retângulo Arredondado 201">
            <a:extLst>
              <a:ext uri="{FF2B5EF4-FFF2-40B4-BE49-F238E27FC236}">
                <a16:creationId xmlns:a16="http://schemas.microsoft.com/office/drawing/2014/main" id="{36B84E26-6B4C-0C48-AD7F-C3D0741126DC}"/>
              </a:ext>
            </a:extLst>
          </p:cNvPr>
          <p:cNvSpPr/>
          <p:nvPr/>
        </p:nvSpPr>
        <p:spPr bwMode="auto">
          <a:xfrm rot="5400000">
            <a:off x="6195844" y="2482410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Retângulo Arredondado 202">
            <a:extLst>
              <a:ext uri="{FF2B5EF4-FFF2-40B4-BE49-F238E27FC236}">
                <a16:creationId xmlns:a16="http://schemas.microsoft.com/office/drawing/2014/main" id="{76F47103-A8DE-284E-AA9C-A17A440E896F}"/>
              </a:ext>
            </a:extLst>
          </p:cNvPr>
          <p:cNvSpPr/>
          <p:nvPr/>
        </p:nvSpPr>
        <p:spPr bwMode="auto">
          <a:xfrm rot="5400000">
            <a:off x="6515372" y="2196458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a 203">
            <a:extLst>
              <a:ext uri="{FF2B5EF4-FFF2-40B4-BE49-F238E27FC236}">
                <a16:creationId xmlns:a16="http://schemas.microsoft.com/office/drawing/2014/main" id="{14381891-28AE-F548-A52F-206B8FBB0D6B}"/>
              </a:ext>
            </a:extLst>
          </p:cNvPr>
          <p:cNvSpPr/>
          <p:nvPr/>
        </p:nvSpPr>
        <p:spPr bwMode="auto">
          <a:xfrm>
            <a:off x="6443004" y="2293030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5" name="Retângulo Arredondado 204">
            <a:extLst>
              <a:ext uri="{FF2B5EF4-FFF2-40B4-BE49-F238E27FC236}">
                <a16:creationId xmlns:a16="http://schemas.microsoft.com/office/drawing/2014/main" id="{D945F5C3-019A-BF4B-BA76-22D1242A6C27}"/>
              </a:ext>
            </a:extLst>
          </p:cNvPr>
          <p:cNvSpPr/>
          <p:nvPr/>
        </p:nvSpPr>
        <p:spPr bwMode="auto">
          <a:xfrm rot="5400000">
            <a:off x="6512031" y="2483612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a 205">
            <a:extLst>
              <a:ext uri="{FF2B5EF4-FFF2-40B4-BE49-F238E27FC236}">
                <a16:creationId xmlns:a16="http://schemas.microsoft.com/office/drawing/2014/main" id="{EDFEA21F-35FA-AB45-BB5A-38079C5351F1}"/>
              </a:ext>
            </a:extLst>
          </p:cNvPr>
          <p:cNvSpPr/>
          <p:nvPr/>
        </p:nvSpPr>
        <p:spPr bwMode="auto">
          <a:xfrm>
            <a:off x="6717921" y="2301957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7" name="Retângulo Arredondado 206">
            <a:extLst>
              <a:ext uri="{FF2B5EF4-FFF2-40B4-BE49-F238E27FC236}">
                <a16:creationId xmlns:a16="http://schemas.microsoft.com/office/drawing/2014/main" id="{98C6B158-F23E-DE41-A673-EB004FEFD25A}"/>
              </a:ext>
            </a:extLst>
          </p:cNvPr>
          <p:cNvSpPr/>
          <p:nvPr/>
        </p:nvSpPr>
        <p:spPr bwMode="auto">
          <a:xfrm rot="5400000">
            <a:off x="6786948" y="2492539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a 207">
            <a:extLst>
              <a:ext uri="{FF2B5EF4-FFF2-40B4-BE49-F238E27FC236}">
                <a16:creationId xmlns:a16="http://schemas.microsoft.com/office/drawing/2014/main" id="{CF744570-64B9-A04C-A95C-B126036D3FF9}"/>
              </a:ext>
            </a:extLst>
          </p:cNvPr>
          <p:cNvSpPr/>
          <p:nvPr/>
        </p:nvSpPr>
        <p:spPr bwMode="auto">
          <a:xfrm>
            <a:off x="6998243" y="2301957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9" name="Retângulo Arredondado 208">
            <a:extLst>
              <a:ext uri="{FF2B5EF4-FFF2-40B4-BE49-F238E27FC236}">
                <a16:creationId xmlns:a16="http://schemas.microsoft.com/office/drawing/2014/main" id="{5FB00D71-8F52-C843-8FC8-B82849CAA463}"/>
              </a:ext>
            </a:extLst>
          </p:cNvPr>
          <p:cNvSpPr/>
          <p:nvPr/>
        </p:nvSpPr>
        <p:spPr bwMode="auto">
          <a:xfrm rot="5400000">
            <a:off x="7067270" y="2492539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10" name="Conector Reto 209">
            <a:extLst>
              <a:ext uri="{FF2B5EF4-FFF2-40B4-BE49-F238E27FC236}">
                <a16:creationId xmlns:a16="http://schemas.microsoft.com/office/drawing/2014/main" id="{D0BF9838-A175-8E41-8D0A-626B5D243D85}"/>
              </a:ext>
            </a:extLst>
          </p:cNvPr>
          <p:cNvCxnSpPr>
            <a:cxnSpLocks/>
          </p:cNvCxnSpPr>
          <p:nvPr/>
        </p:nvCxnSpPr>
        <p:spPr bwMode="auto">
          <a:xfrm>
            <a:off x="6486188" y="1466816"/>
            <a:ext cx="10123" cy="429031"/>
          </a:xfrm>
          <a:prstGeom prst="line">
            <a:avLst/>
          </a:prstGeom>
          <a:solidFill>
            <a:schemeClr val="folHlink"/>
          </a:solidFill>
          <a:ln w="476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2" name="Conector Reto 211">
            <a:extLst>
              <a:ext uri="{FF2B5EF4-FFF2-40B4-BE49-F238E27FC236}">
                <a16:creationId xmlns:a16="http://schemas.microsoft.com/office/drawing/2014/main" id="{98592AE2-59D2-D840-89EC-6520EA43CD74}"/>
              </a:ext>
            </a:extLst>
          </p:cNvPr>
          <p:cNvCxnSpPr>
            <a:cxnSpLocks/>
          </p:cNvCxnSpPr>
          <p:nvPr/>
        </p:nvCxnSpPr>
        <p:spPr bwMode="auto">
          <a:xfrm flipV="1">
            <a:off x="6258373" y="1884413"/>
            <a:ext cx="248694" cy="38440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3" name="Retângulo 212">
            <a:extLst>
              <a:ext uri="{FF2B5EF4-FFF2-40B4-BE49-F238E27FC236}">
                <a16:creationId xmlns:a16="http://schemas.microsoft.com/office/drawing/2014/main" id="{7D094A92-007D-4F43-8E26-6871C980414F}"/>
              </a:ext>
            </a:extLst>
          </p:cNvPr>
          <p:cNvSpPr/>
          <p:nvPr/>
        </p:nvSpPr>
        <p:spPr bwMode="auto">
          <a:xfrm>
            <a:off x="6193971" y="962932"/>
            <a:ext cx="299612" cy="323243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14" name="Conector Reto 213">
            <a:extLst>
              <a:ext uri="{FF2B5EF4-FFF2-40B4-BE49-F238E27FC236}">
                <a16:creationId xmlns:a16="http://schemas.microsoft.com/office/drawing/2014/main" id="{AE9D7CCD-C6D7-FF45-BB07-9D7E904B51FB}"/>
              </a:ext>
            </a:extLst>
          </p:cNvPr>
          <p:cNvCxnSpPr/>
          <p:nvPr/>
        </p:nvCxnSpPr>
        <p:spPr bwMode="auto">
          <a:xfrm>
            <a:off x="6270646" y="1096555"/>
            <a:ext cx="222937" cy="350077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5" name="Conector Reto 214">
            <a:extLst>
              <a:ext uri="{FF2B5EF4-FFF2-40B4-BE49-F238E27FC236}">
                <a16:creationId xmlns:a16="http://schemas.microsoft.com/office/drawing/2014/main" id="{66601FC6-D46C-2D4C-8637-9D19D5435F2C}"/>
              </a:ext>
            </a:extLst>
          </p:cNvPr>
          <p:cNvCxnSpPr>
            <a:cxnSpLocks/>
            <a:stCxn id="218" idx="2"/>
          </p:cNvCxnSpPr>
          <p:nvPr/>
        </p:nvCxnSpPr>
        <p:spPr bwMode="auto">
          <a:xfrm>
            <a:off x="6423640" y="1232270"/>
            <a:ext cx="68956" cy="257206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6" name="Retângulo Arredondado 215">
            <a:extLst>
              <a:ext uri="{FF2B5EF4-FFF2-40B4-BE49-F238E27FC236}">
                <a16:creationId xmlns:a16="http://schemas.microsoft.com/office/drawing/2014/main" id="{C975FA57-7662-2943-A505-64CB45F0024E}"/>
              </a:ext>
            </a:extLst>
          </p:cNvPr>
          <p:cNvSpPr/>
          <p:nvPr/>
        </p:nvSpPr>
        <p:spPr bwMode="auto">
          <a:xfrm>
            <a:off x="6228580" y="999208"/>
            <a:ext cx="104173" cy="23149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Retângulo Arredondado 217">
            <a:extLst>
              <a:ext uri="{FF2B5EF4-FFF2-40B4-BE49-F238E27FC236}">
                <a16:creationId xmlns:a16="http://schemas.microsoft.com/office/drawing/2014/main" id="{74593720-39B6-744B-875A-A247DAC1AE88}"/>
              </a:ext>
            </a:extLst>
          </p:cNvPr>
          <p:cNvSpPr/>
          <p:nvPr/>
        </p:nvSpPr>
        <p:spPr bwMode="auto">
          <a:xfrm>
            <a:off x="6371553" y="1000776"/>
            <a:ext cx="104173" cy="23149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19" name="Conector Reto 218">
            <a:extLst>
              <a:ext uri="{FF2B5EF4-FFF2-40B4-BE49-F238E27FC236}">
                <a16:creationId xmlns:a16="http://schemas.microsoft.com/office/drawing/2014/main" id="{10897501-3803-AD4A-BEEB-EE943431FC30}"/>
              </a:ext>
            </a:extLst>
          </p:cNvPr>
          <p:cNvCxnSpPr>
            <a:cxnSpLocks/>
            <a:stCxn id="229" idx="3"/>
          </p:cNvCxnSpPr>
          <p:nvPr/>
        </p:nvCxnSpPr>
        <p:spPr bwMode="auto">
          <a:xfrm flipH="1">
            <a:off x="8525052" y="3006271"/>
            <a:ext cx="2834" cy="188409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0" name="Conector Reto 219">
            <a:extLst>
              <a:ext uri="{FF2B5EF4-FFF2-40B4-BE49-F238E27FC236}">
                <a16:creationId xmlns:a16="http://schemas.microsoft.com/office/drawing/2014/main" id="{0CFE0AEE-EB74-6C47-8645-DABC1D781700}"/>
              </a:ext>
            </a:extLst>
          </p:cNvPr>
          <p:cNvCxnSpPr>
            <a:cxnSpLocks/>
            <a:stCxn id="228" idx="3"/>
          </p:cNvCxnSpPr>
          <p:nvPr/>
        </p:nvCxnSpPr>
        <p:spPr bwMode="auto">
          <a:xfrm>
            <a:off x="8242251" y="3003207"/>
            <a:ext cx="3645" cy="19147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1" name="Conector Reto 220">
            <a:extLst>
              <a:ext uri="{FF2B5EF4-FFF2-40B4-BE49-F238E27FC236}">
                <a16:creationId xmlns:a16="http://schemas.microsoft.com/office/drawing/2014/main" id="{C0E23DB2-C0B2-C747-8F13-3706E917C407}"/>
              </a:ext>
            </a:extLst>
          </p:cNvPr>
          <p:cNvCxnSpPr>
            <a:cxnSpLocks/>
            <a:stCxn id="226" idx="3"/>
          </p:cNvCxnSpPr>
          <p:nvPr/>
        </p:nvCxnSpPr>
        <p:spPr bwMode="auto">
          <a:xfrm flipH="1">
            <a:off x="7953235" y="2992586"/>
            <a:ext cx="1514" cy="20209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3" name="Conector Reto 222">
            <a:extLst>
              <a:ext uri="{FF2B5EF4-FFF2-40B4-BE49-F238E27FC236}">
                <a16:creationId xmlns:a16="http://schemas.microsoft.com/office/drawing/2014/main" id="{757568D6-EAD0-E34F-BB7A-025052BE8336}"/>
              </a:ext>
            </a:extLst>
          </p:cNvPr>
          <p:cNvCxnSpPr>
            <a:cxnSpLocks/>
            <a:stCxn id="225" idx="3"/>
          </p:cNvCxnSpPr>
          <p:nvPr/>
        </p:nvCxnSpPr>
        <p:spPr bwMode="auto">
          <a:xfrm>
            <a:off x="7677246" y="2990122"/>
            <a:ext cx="2713" cy="28256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4" name="Cilindro 223">
            <a:extLst>
              <a:ext uri="{FF2B5EF4-FFF2-40B4-BE49-F238E27FC236}">
                <a16:creationId xmlns:a16="http://schemas.microsoft.com/office/drawing/2014/main" id="{BCF199EE-7F7B-2B4E-9526-210721569657}"/>
              </a:ext>
            </a:extLst>
          </p:cNvPr>
          <p:cNvSpPr/>
          <p:nvPr/>
        </p:nvSpPr>
        <p:spPr bwMode="auto">
          <a:xfrm>
            <a:off x="7445424" y="3173925"/>
            <a:ext cx="1296144" cy="373540"/>
          </a:xfrm>
          <a:prstGeom prst="can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5" name="Cilindro 224">
            <a:extLst>
              <a:ext uri="{FF2B5EF4-FFF2-40B4-BE49-F238E27FC236}">
                <a16:creationId xmlns:a16="http://schemas.microsoft.com/office/drawing/2014/main" id="{EC36851B-49B7-2F47-BDD5-F5967CF115BA}"/>
              </a:ext>
            </a:extLst>
          </p:cNvPr>
          <p:cNvSpPr/>
          <p:nvPr/>
        </p:nvSpPr>
        <p:spPr bwMode="auto">
          <a:xfrm>
            <a:off x="7626328" y="2764326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6" name="Cilindro 225">
            <a:extLst>
              <a:ext uri="{FF2B5EF4-FFF2-40B4-BE49-F238E27FC236}">
                <a16:creationId xmlns:a16="http://schemas.microsoft.com/office/drawing/2014/main" id="{46FC2EC0-2167-C14D-8880-4E9F37959DB0}"/>
              </a:ext>
            </a:extLst>
          </p:cNvPr>
          <p:cNvSpPr/>
          <p:nvPr/>
        </p:nvSpPr>
        <p:spPr bwMode="auto">
          <a:xfrm>
            <a:off x="7903831" y="2766790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8" name="Cilindro 227">
            <a:extLst>
              <a:ext uri="{FF2B5EF4-FFF2-40B4-BE49-F238E27FC236}">
                <a16:creationId xmlns:a16="http://schemas.microsoft.com/office/drawing/2014/main" id="{9D751D39-BED0-6E46-B947-09669A2B75E9}"/>
              </a:ext>
            </a:extLst>
          </p:cNvPr>
          <p:cNvSpPr/>
          <p:nvPr/>
        </p:nvSpPr>
        <p:spPr bwMode="auto">
          <a:xfrm>
            <a:off x="8191333" y="2777411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9" name="Cilindro 228">
            <a:extLst>
              <a:ext uri="{FF2B5EF4-FFF2-40B4-BE49-F238E27FC236}">
                <a16:creationId xmlns:a16="http://schemas.microsoft.com/office/drawing/2014/main" id="{AF23BD4C-A78A-8246-A2F5-EE9057FF6337}"/>
              </a:ext>
            </a:extLst>
          </p:cNvPr>
          <p:cNvSpPr/>
          <p:nvPr/>
        </p:nvSpPr>
        <p:spPr bwMode="auto">
          <a:xfrm>
            <a:off x="8476968" y="2780475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230" name="Conector Reto 229">
            <a:extLst>
              <a:ext uri="{FF2B5EF4-FFF2-40B4-BE49-F238E27FC236}">
                <a16:creationId xmlns:a16="http://schemas.microsoft.com/office/drawing/2014/main" id="{E64D90EF-279C-EC48-969C-A103F95792CF}"/>
              </a:ext>
            </a:extLst>
          </p:cNvPr>
          <p:cNvCxnSpPr>
            <a:cxnSpLocks/>
          </p:cNvCxnSpPr>
          <p:nvPr/>
        </p:nvCxnSpPr>
        <p:spPr bwMode="auto">
          <a:xfrm>
            <a:off x="7676016" y="2502528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2" name="Conector Reto 231">
            <a:extLst>
              <a:ext uri="{FF2B5EF4-FFF2-40B4-BE49-F238E27FC236}">
                <a16:creationId xmlns:a16="http://schemas.microsoft.com/office/drawing/2014/main" id="{AF97F37C-5F1E-4C48-AC19-F59CBED0D9A1}"/>
              </a:ext>
            </a:extLst>
          </p:cNvPr>
          <p:cNvCxnSpPr>
            <a:cxnSpLocks/>
          </p:cNvCxnSpPr>
          <p:nvPr/>
        </p:nvCxnSpPr>
        <p:spPr bwMode="auto">
          <a:xfrm>
            <a:off x="7969680" y="2501818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3" name="Conector Reto 232">
            <a:extLst>
              <a:ext uri="{FF2B5EF4-FFF2-40B4-BE49-F238E27FC236}">
                <a16:creationId xmlns:a16="http://schemas.microsoft.com/office/drawing/2014/main" id="{1C1A88E7-EAD3-D449-9D7B-0570B6C53D93}"/>
              </a:ext>
            </a:extLst>
          </p:cNvPr>
          <p:cNvCxnSpPr>
            <a:cxnSpLocks/>
          </p:cNvCxnSpPr>
          <p:nvPr/>
        </p:nvCxnSpPr>
        <p:spPr bwMode="auto">
          <a:xfrm>
            <a:off x="8245219" y="2501818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4" name="Conector Reto 233">
            <a:extLst>
              <a:ext uri="{FF2B5EF4-FFF2-40B4-BE49-F238E27FC236}">
                <a16:creationId xmlns:a16="http://schemas.microsoft.com/office/drawing/2014/main" id="{6433BD65-030B-BD4A-B081-5793B5028893}"/>
              </a:ext>
            </a:extLst>
          </p:cNvPr>
          <p:cNvCxnSpPr>
            <a:cxnSpLocks/>
          </p:cNvCxnSpPr>
          <p:nvPr/>
        </p:nvCxnSpPr>
        <p:spPr bwMode="auto">
          <a:xfrm>
            <a:off x="8531449" y="2501818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5" name="Retângulo 234">
            <a:extLst>
              <a:ext uri="{FF2B5EF4-FFF2-40B4-BE49-F238E27FC236}">
                <a16:creationId xmlns:a16="http://schemas.microsoft.com/office/drawing/2014/main" id="{DEED6BFC-6D4A-BE4E-8386-FDC5883F9633}"/>
              </a:ext>
            </a:extLst>
          </p:cNvPr>
          <p:cNvSpPr/>
          <p:nvPr/>
        </p:nvSpPr>
        <p:spPr>
          <a:xfrm>
            <a:off x="7671009" y="3288330"/>
            <a:ext cx="83067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chemeClr val="bg1"/>
                </a:solidFill>
                <a:latin typeface="Arial"/>
              </a:rPr>
              <a:t>Cabo ER-TR1</a:t>
            </a:r>
            <a:endParaRPr lang="pt-BR" sz="800" dirty="0">
              <a:solidFill>
                <a:schemeClr val="bg1"/>
              </a:solidFill>
            </a:endParaRPr>
          </a:p>
        </p:txBody>
      </p:sp>
      <p:sp>
        <p:nvSpPr>
          <p:cNvPr id="236" name="Retângulo Arredondado 235">
            <a:extLst>
              <a:ext uri="{FF2B5EF4-FFF2-40B4-BE49-F238E27FC236}">
                <a16:creationId xmlns:a16="http://schemas.microsoft.com/office/drawing/2014/main" id="{4E6BA0CB-059F-F44B-AC08-CF6C02E2C05B}"/>
              </a:ext>
            </a:extLst>
          </p:cNvPr>
          <p:cNvSpPr/>
          <p:nvPr/>
        </p:nvSpPr>
        <p:spPr bwMode="auto">
          <a:xfrm rot="5400000">
            <a:off x="7611766" y="2194567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37" name="Conector Reto 236">
            <a:extLst>
              <a:ext uri="{FF2B5EF4-FFF2-40B4-BE49-F238E27FC236}">
                <a16:creationId xmlns:a16="http://schemas.microsoft.com/office/drawing/2014/main" id="{0AFDC10B-8FB9-A24F-B32E-7528967C3740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921178" y="1849378"/>
            <a:ext cx="48514" cy="375725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8" name="Placa 237">
            <a:extLst>
              <a:ext uri="{FF2B5EF4-FFF2-40B4-BE49-F238E27FC236}">
                <a16:creationId xmlns:a16="http://schemas.microsoft.com/office/drawing/2014/main" id="{996FD07B-0687-124D-B55B-09AC5F33FF33}"/>
              </a:ext>
            </a:extLst>
          </p:cNvPr>
          <p:cNvSpPr/>
          <p:nvPr/>
        </p:nvSpPr>
        <p:spPr bwMode="auto">
          <a:xfrm>
            <a:off x="7539398" y="2291139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9" name="Retângulo Arredondado 238">
            <a:extLst>
              <a:ext uri="{FF2B5EF4-FFF2-40B4-BE49-F238E27FC236}">
                <a16:creationId xmlns:a16="http://schemas.microsoft.com/office/drawing/2014/main" id="{6BB1CDCE-E0FC-7B46-A154-B6C91628AD46}"/>
              </a:ext>
            </a:extLst>
          </p:cNvPr>
          <p:cNvSpPr/>
          <p:nvPr/>
        </p:nvSpPr>
        <p:spPr bwMode="auto">
          <a:xfrm rot="5400000">
            <a:off x="7608425" y="2481721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Retângulo Arredondado 239">
            <a:extLst>
              <a:ext uri="{FF2B5EF4-FFF2-40B4-BE49-F238E27FC236}">
                <a16:creationId xmlns:a16="http://schemas.microsoft.com/office/drawing/2014/main" id="{6635D64E-E8B6-E148-A555-501A19DDEC59}"/>
              </a:ext>
            </a:extLst>
          </p:cNvPr>
          <p:cNvSpPr/>
          <p:nvPr/>
        </p:nvSpPr>
        <p:spPr bwMode="auto">
          <a:xfrm rot="5400000">
            <a:off x="7927953" y="2195769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a 240">
            <a:extLst>
              <a:ext uri="{FF2B5EF4-FFF2-40B4-BE49-F238E27FC236}">
                <a16:creationId xmlns:a16="http://schemas.microsoft.com/office/drawing/2014/main" id="{D9C6EDFD-861D-D544-8952-F232B520FD5E}"/>
              </a:ext>
            </a:extLst>
          </p:cNvPr>
          <p:cNvSpPr/>
          <p:nvPr/>
        </p:nvSpPr>
        <p:spPr bwMode="auto">
          <a:xfrm>
            <a:off x="7855585" y="2292341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2" name="Retângulo Arredondado 241">
            <a:extLst>
              <a:ext uri="{FF2B5EF4-FFF2-40B4-BE49-F238E27FC236}">
                <a16:creationId xmlns:a16="http://schemas.microsoft.com/office/drawing/2014/main" id="{84A8CB58-4273-7F49-B1BC-A054FF57A9AF}"/>
              </a:ext>
            </a:extLst>
          </p:cNvPr>
          <p:cNvSpPr/>
          <p:nvPr/>
        </p:nvSpPr>
        <p:spPr bwMode="auto">
          <a:xfrm rot="5400000">
            <a:off x="7924612" y="2482923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a 242">
            <a:extLst>
              <a:ext uri="{FF2B5EF4-FFF2-40B4-BE49-F238E27FC236}">
                <a16:creationId xmlns:a16="http://schemas.microsoft.com/office/drawing/2014/main" id="{AF3A7F47-0BF7-344F-9F1E-E31652AD9D83}"/>
              </a:ext>
            </a:extLst>
          </p:cNvPr>
          <p:cNvSpPr/>
          <p:nvPr/>
        </p:nvSpPr>
        <p:spPr bwMode="auto">
          <a:xfrm>
            <a:off x="8130502" y="2301268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4" name="Retângulo Arredondado 243">
            <a:extLst>
              <a:ext uri="{FF2B5EF4-FFF2-40B4-BE49-F238E27FC236}">
                <a16:creationId xmlns:a16="http://schemas.microsoft.com/office/drawing/2014/main" id="{6E02636F-65DA-024E-BCFC-DF8200567BEA}"/>
              </a:ext>
            </a:extLst>
          </p:cNvPr>
          <p:cNvSpPr/>
          <p:nvPr/>
        </p:nvSpPr>
        <p:spPr bwMode="auto">
          <a:xfrm rot="5400000">
            <a:off x="8199529" y="2491850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a 244">
            <a:extLst>
              <a:ext uri="{FF2B5EF4-FFF2-40B4-BE49-F238E27FC236}">
                <a16:creationId xmlns:a16="http://schemas.microsoft.com/office/drawing/2014/main" id="{499738F6-CAE5-7744-9528-B1B318FA7FF9}"/>
              </a:ext>
            </a:extLst>
          </p:cNvPr>
          <p:cNvSpPr/>
          <p:nvPr/>
        </p:nvSpPr>
        <p:spPr bwMode="auto">
          <a:xfrm>
            <a:off x="8410824" y="2301268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6" name="Retângulo Arredondado 245">
            <a:extLst>
              <a:ext uri="{FF2B5EF4-FFF2-40B4-BE49-F238E27FC236}">
                <a16:creationId xmlns:a16="http://schemas.microsoft.com/office/drawing/2014/main" id="{8BCD5C4E-F50A-3341-8BA7-9F7698177BCB}"/>
              </a:ext>
            </a:extLst>
          </p:cNvPr>
          <p:cNvSpPr/>
          <p:nvPr/>
        </p:nvSpPr>
        <p:spPr bwMode="auto">
          <a:xfrm rot="5400000">
            <a:off x="8479851" y="2491850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47" name="Conector Reto 246">
            <a:extLst>
              <a:ext uri="{FF2B5EF4-FFF2-40B4-BE49-F238E27FC236}">
                <a16:creationId xmlns:a16="http://schemas.microsoft.com/office/drawing/2014/main" id="{E6558E07-6336-044B-A41F-DFAABD1AF441}"/>
              </a:ext>
            </a:extLst>
          </p:cNvPr>
          <p:cNvCxnSpPr>
            <a:cxnSpLocks/>
          </p:cNvCxnSpPr>
          <p:nvPr/>
        </p:nvCxnSpPr>
        <p:spPr bwMode="auto">
          <a:xfrm>
            <a:off x="7898769" y="1466127"/>
            <a:ext cx="10123" cy="429031"/>
          </a:xfrm>
          <a:prstGeom prst="line">
            <a:avLst/>
          </a:prstGeom>
          <a:solidFill>
            <a:schemeClr val="folHlink"/>
          </a:solidFill>
          <a:ln w="476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8" name="Conector Reto 247">
            <a:extLst>
              <a:ext uri="{FF2B5EF4-FFF2-40B4-BE49-F238E27FC236}">
                <a16:creationId xmlns:a16="http://schemas.microsoft.com/office/drawing/2014/main" id="{57A89BF6-AFCC-434F-A71B-573D456CB580}"/>
              </a:ext>
            </a:extLst>
          </p:cNvPr>
          <p:cNvCxnSpPr>
            <a:cxnSpLocks/>
          </p:cNvCxnSpPr>
          <p:nvPr/>
        </p:nvCxnSpPr>
        <p:spPr bwMode="auto">
          <a:xfrm flipV="1">
            <a:off x="7670954" y="1883724"/>
            <a:ext cx="248694" cy="38440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9" name="Retângulo 248">
            <a:extLst>
              <a:ext uri="{FF2B5EF4-FFF2-40B4-BE49-F238E27FC236}">
                <a16:creationId xmlns:a16="http://schemas.microsoft.com/office/drawing/2014/main" id="{42892041-24F5-574F-8D98-F1A83C1F7543}"/>
              </a:ext>
            </a:extLst>
          </p:cNvPr>
          <p:cNvSpPr/>
          <p:nvPr/>
        </p:nvSpPr>
        <p:spPr bwMode="auto">
          <a:xfrm>
            <a:off x="7606552" y="962243"/>
            <a:ext cx="299612" cy="323243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50" name="Conector Reto 249">
            <a:extLst>
              <a:ext uri="{FF2B5EF4-FFF2-40B4-BE49-F238E27FC236}">
                <a16:creationId xmlns:a16="http://schemas.microsoft.com/office/drawing/2014/main" id="{7B69243A-6F8E-F640-AA53-D0A5A218A958}"/>
              </a:ext>
            </a:extLst>
          </p:cNvPr>
          <p:cNvCxnSpPr/>
          <p:nvPr/>
        </p:nvCxnSpPr>
        <p:spPr bwMode="auto">
          <a:xfrm>
            <a:off x="7683227" y="1095866"/>
            <a:ext cx="222937" cy="350077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1" name="Conector Reto 250">
            <a:extLst>
              <a:ext uri="{FF2B5EF4-FFF2-40B4-BE49-F238E27FC236}">
                <a16:creationId xmlns:a16="http://schemas.microsoft.com/office/drawing/2014/main" id="{4CB9F37D-E8A1-F64C-936E-D23468E2FD81}"/>
              </a:ext>
            </a:extLst>
          </p:cNvPr>
          <p:cNvCxnSpPr>
            <a:cxnSpLocks/>
            <a:stCxn id="253" idx="2"/>
          </p:cNvCxnSpPr>
          <p:nvPr/>
        </p:nvCxnSpPr>
        <p:spPr bwMode="auto">
          <a:xfrm>
            <a:off x="7836221" y="1231581"/>
            <a:ext cx="68956" cy="257206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2" name="Retângulo Arredondado 251">
            <a:extLst>
              <a:ext uri="{FF2B5EF4-FFF2-40B4-BE49-F238E27FC236}">
                <a16:creationId xmlns:a16="http://schemas.microsoft.com/office/drawing/2014/main" id="{C124048B-6C5E-284C-B50B-CE2892C673CB}"/>
              </a:ext>
            </a:extLst>
          </p:cNvPr>
          <p:cNvSpPr/>
          <p:nvPr/>
        </p:nvSpPr>
        <p:spPr bwMode="auto">
          <a:xfrm>
            <a:off x="7641161" y="998519"/>
            <a:ext cx="104173" cy="23149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Retângulo Arredondado 252">
            <a:extLst>
              <a:ext uri="{FF2B5EF4-FFF2-40B4-BE49-F238E27FC236}">
                <a16:creationId xmlns:a16="http://schemas.microsoft.com/office/drawing/2014/main" id="{5F6F8EA8-99B6-2F44-9786-F0806C5A7E68}"/>
              </a:ext>
            </a:extLst>
          </p:cNvPr>
          <p:cNvSpPr/>
          <p:nvPr/>
        </p:nvSpPr>
        <p:spPr bwMode="auto">
          <a:xfrm>
            <a:off x="7784134" y="1000087"/>
            <a:ext cx="104173" cy="23149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CaixaDeTexto 253">
            <a:extLst>
              <a:ext uri="{FF2B5EF4-FFF2-40B4-BE49-F238E27FC236}">
                <a16:creationId xmlns:a16="http://schemas.microsoft.com/office/drawing/2014/main" id="{9F698CBE-337C-2E42-A353-22F30CADCDC8}"/>
              </a:ext>
            </a:extLst>
          </p:cNvPr>
          <p:cNvSpPr txBox="1"/>
          <p:nvPr/>
        </p:nvSpPr>
        <p:spPr>
          <a:xfrm>
            <a:off x="590824" y="3632036"/>
            <a:ext cx="1097095" cy="338554"/>
          </a:xfrm>
          <a:prstGeom prst="rect">
            <a:avLst/>
          </a:prstGeom>
          <a:solidFill>
            <a:srgbClr val="FF95A7"/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sz="800" dirty="0">
                <a:latin typeface="+mn-lt"/>
              </a:rPr>
              <a:t>Perda </a:t>
            </a:r>
            <a:r>
              <a:rPr lang="pt-BR" sz="800" dirty="0" err="1">
                <a:latin typeface="+mn-lt"/>
              </a:rPr>
              <a:t>máx</a:t>
            </a:r>
            <a:r>
              <a:rPr lang="pt-BR" sz="800" dirty="0">
                <a:latin typeface="+mn-lt"/>
              </a:rPr>
              <a:t> emenda</a:t>
            </a:r>
          </a:p>
          <a:p>
            <a:pPr algn="r"/>
            <a:r>
              <a:rPr lang="pt-BR" sz="800" dirty="0">
                <a:latin typeface="+mn-lt"/>
              </a:rPr>
              <a:t>0,3 dB TIA</a:t>
            </a:r>
          </a:p>
        </p:txBody>
      </p:sp>
      <p:cxnSp>
        <p:nvCxnSpPr>
          <p:cNvPr id="255" name="Conector de Seta Reta 254">
            <a:extLst>
              <a:ext uri="{FF2B5EF4-FFF2-40B4-BE49-F238E27FC236}">
                <a16:creationId xmlns:a16="http://schemas.microsoft.com/office/drawing/2014/main" id="{4B123E71-9BD7-4242-B0BE-60C9C6EAF4E6}"/>
              </a:ext>
            </a:extLst>
          </p:cNvPr>
          <p:cNvCxnSpPr>
            <a:cxnSpLocks/>
          </p:cNvCxnSpPr>
          <p:nvPr/>
        </p:nvCxnSpPr>
        <p:spPr bwMode="auto">
          <a:xfrm flipV="1">
            <a:off x="1657037" y="2852936"/>
            <a:ext cx="265576" cy="779101"/>
          </a:xfrm>
          <a:prstGeom prst="straightConnector1">
            <a:avLst/>
          </a:prstGeom>
          <a:solidFill>
            <a:schemeClr val="folHlink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7" name="CaixaDeTexto 256">
            <a:extLst>
              <a:ext uri="{FF2B5EF4-FFF2-40B4-BE49-F238E27FC236}">
                <a16:creationId xmlns:a16="http://schemas.microsoft.com/office/drawing/2014/main" id="{CB3157A2-0393-C946-9212-51AB806E5CF7}"/>
              </a:ext>
            </a:extLst>
          </p:cNvPr>
          <p:cNvSpPr txBox="1"/>
          <p:nvPr/>
        </p:nvSpPr>
        <p:spPr>
          <a:xfrm>
            <a:off x="580196" y="4218293"/>
            <a:ext cx="875964" cy="461665"/>
          </a:xfrm>
          <a:prstGeom prst="rect">
            <a:avLst/>
          </a:prstGeom>
          <a:solidFill>
            <a:srgbClr val="FF95A7"/>
          </a:solidFill>
        </p:spPr>
        <p:txBody>
          <a:bodyPr wrap="square" rtlCol="0">
            <a:spAutoFit/>
          </a:bodyPr>
          <a:lstStyle/>
          <a:p>
            <a:r>
              <a:rPr lang="pt-BR" sz="800" dirty="0">
                <a:latin typeface="+mn-lt"/>
              </a:rPr>
              <a:t>Perda </a:t>
            </a:r>
            <a:r>
              <a:rPr lang="pt-BR" sz="800" dirty="0" err="1">
                <a:latin typeface="+mn-lt"/>
              </a:rPr>
              <a:t>máx</a:t>
            </a:r>
            <a:endParaRPr lang="pt-BR" sz="800" dirty="0">
              <a:latin typeface="+mn-lt"/>
            </a:endParaRPr>
          </a:p>
          <a:p>
            <a:r>
              <a:rPr lang="pt-BR" sz="800" dirty="0">
                <a:latin typeface="+mn-lt"/>
              </a:rPr>
              <a:t>emenda</a:t>
            </a:r>
          </a:p>
          <a:p>
            <a:r>
              <a:rPr lang="pt-BR" sz="800" dirty="0">
                <a:latin typeface="+mn-lt"/>
              </a:rPr>
              <a:t>0,3 dB TIA</a:t>
            </a:r>
          </a:p>
        </p:txBody>
      </p:sp>
      <p:cxnSp>
        <p:nvCxnSpPr>
          <p:cNvPr id="258" name="Conector de Seta Reta 257">
            <a:extLst>
              <a:ext uri="{FF2B5EF4-FFF2-40B4-BE49-F238E27FC236}">
                <a16:creationId xmlns:a16="http://schemas.microsoft.com/office/drawing/2014/main" id="{9F7CE27A-553E-8C4E-BFF9-96D58F380A6F}"/>
              </a:ext>
            </a:extLst>
          </p:cNvPr>
          <p:cNvCxnSpPr>
            <a:cxnSpLocks/>
            <a:stCxn id="257" idx="3"/>
          </p:cNvCxnSpPr>
          <p:nvPr/>
        </p:nvCxnSpPr>
        <p:spPr bwMode="auto">
          <a:xfrm>
            <a:off x="1456160" y="4449126"/>
            <a:ext cx="412464" cy="0"/>
          </a:xfrm>
          <a:prstGeom prst="straightConnector1">
            <a:avLst/>
          </a:prstGeom>
          <a:solidFill>
            <a:schemeClr val="folHlink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9" name="CaixaDeTexto 258">
            <a:extLst>
              <a:ext uri="{FF2B5EF4-FFF2-40B4-BE49-F238E27FC236}">
                <a16:creationId xmlns:a16="http://schemas.microsoft.com/office/drawing/2014/main" id="{6EAF706C-86D7-FE44-9CE9-F960F99823D4}"/>
              </a:ext>
            </a:extLst>
          </p:cNvPr>
          <p:cNvSpPr txBox="1"/>
          <p:nvPr/>
        </p:nvSpPr>
        <p:spPr>
          <a:xfrm>
            <a:off x="590824" y="4747380"/>
            <a:ext cx="869412" cy="461665"/>
          </a:xfrm>
          <a:prstGeom prst="rect">
            <a:avLst/>
          </a:prstGeom>
          <a:solidFill>
            <a:srgbClr val="FF95A7"/>
          </a:solidFill>
        </p:spPr>
        <p:txBody>
          <a:bodyPr wrap="square" rtlCol="0">
            <a:spAutoFit/>
          </a:bodyPr>
          <a:lstStyle/>
          <a:p>
            <a:r>
              <a:rPr lang="pt-BR" sz="800" dirty="0">
                <a:latin typeface="+mn-lt"/>
              </a:rPr>
              <a:t>Perda </a:t>
            </a:r>
            <a:r>
              <a:rPr lang="pt-BR" sz="800" dirty="0" err="1">
                <a:latin typeface="+mn-lt"/>
              </a:rPr>
              <a:t>máx</a:t>
            </a:r>
            <a:endParaRPr lang="pt-BR" sz="800" dirty="0">
              <a:latin typeface="+mn-lt"/>
            </a:endParaRPr>
          </a:p>
          <a:p>
            <a:r>
              <a:rPr lang="pt-BR" sz="800">
                <a:latin typeface="+mn-lt"/>
              </a:rPr>
              <a:t>conector</a:t>
            </a:r>
            <a:endParaRPr lang="pt-BR" sz="800" dirty="0">
              <a:latin typeface="+mn-lt"/>
            </a:endParaRPr>
          </a:p>
          <a:p>
            <a:r>
              <a:rPr lang="pt-BR" sz="800" dirty="0">
                <a:latin typeface="+mn-lt"/>
              </a:rPr>
              <a:t>0,75 TIA</a:t>
            </a:r>
          </a:p>
        </p:txBody>
      </p:sp>
      <p:cxnSp>
        <p:nvCxnSpPr>
          <p:cNvPr id="260" name="Conector de Seta Reta 259">
            <a:extLst>
              <a:ext uri="{FF2B5EF4-FFF2-40B4-BE49-F238E27FC236}">
                <a16:creationId xmlns:a16="http://schemas.microsoft.com/office/drawing/2014/main" id="{F25E69AB-2A79-D044-838C-7821D965FE32}"/>
              </a:ext>
            </a:extLst>
          </p:cNvPr>
          <p:cNvCxnSpPr>
            <a:cxnSpLocks/>
          </p:cNvCxnSpPr>
          <p:nvPr/>
        </p:nvCxnSpPr>
        <p:spPr bwMode="auto">
          <a:xfrm>
            <a:off x="1446918" y="4941168"/>
            <a:ext cx="354750" cy="0"/>
          </a:xfrm>
          <a:prstGeom prst="straightConnector1">
            <a:avLst/>
          </a:prstGeom>
          <a:solidFill>
            <a:schemeClr val="folHlink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9" name="CaixaDeTexto 268">
            <a:extLst>
              <a:ext uri="{FF2B5EF4-FFF2-40B4-BE49-F238E27FC236}">
                <a16:creationId xmlns:a16="http://schemas.microsoft.com/office/drawing/2014/main" id="{88845FAC-5B2A-BD4B-AAEB-76C44E053749}"/>
              </a:ext>
            </a:extLst>
          </p:cNvPr>
          <p:cNvSpPr txBox="1"/>
          <p:nvPr/>
        </p:nvSpPr>
        <p:spPr>
          <a:xfrm>
            <a:off x="590824" y="5260615"/>
            <a:ext cx="869412" cy="461665"/>
          </a:xfrm>
          <a:prstGeom prst="rect">
            <a:avLst/>
          </a:prstGeom>
          <a:solidFill>
            <a:srgbClr val="FF95A7"/>
          </a:solidFill>
        </p:spPr>
        <p:txBody>
          <a:bodyPr wrap="square" rtlCol="0">
            <a:spAutoFit/>
          </a:bodyPr>
          <a:lstStyle/>
          <a:p>
            <a:r>
              <a:rPr lang="pt-BR" sz="800" dirty="0">
                <a:latin typeface="+mn-lt"/>
              </a:rPr>
              <a:t>Cordão</a:t>
            </a:r>
          </a:p>
          <a:p>
            <a:r>
              <a:rPr lang="pt-BR" sz="800" dirty="0">
                <a:latin typeface="+mn-lt"/>
              </a:rPr>
              <a:t>óptico</a:t>
            </a:r>
          </a:p>
          <a:p>
            <a:r>
              <a:rPr lang="pt-BR" sz="800" dirty="0">
                <a:latin typeface="+mn-lt"/>
              </a:rPr>
              <a:t>Duplo</a:t>
            </a:r>
          </a:p>
        </p:txBody>
      </p:sp>
      <p:cxnSp>
        <p:nvCxnSpPr>
          <p:cNvPr id="270" name="Conector de Seta Reta 269">
            <a:extLst>
              <a:ext uri="{FF2B5EF4-FFF2-40B4-BE49-F238E27FC236}">
                <a16:creationId xmlns:a16="http://schemas.microsoft.com/office/drawing/2014/main" id="{959F3DDF-6FA1-6841-BD9A-7B36A147C57B}"/>
              </a:ext>
            </a:extLst>
          </p:cNvPr>
          <p:cNvCxnSpPr>
            <a:cxnSpLocks/>
          </p:cNvCxnSpPr>
          <p:nvPr/>
        </p:nvCxnSpPr>
        <p:spPr bwMode="auto">
          <a:xfrm>
            <a:off x="1446918" y="5454403"/>
            <a:ext cx="626408" cy="0"/>
          </a:xfrm>
          <a:prstGeom prst="straightConnector1">
            <a:avLst/>
          </a:prstGeom>
          <a:solidFill>
            <a:schemeClr val="folHlink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6" name="Cilindro 255">
            <a:extLst>
              <a:ext uri="{FF2B5EF4-FFF2-40B4-BE49-F238E27FC236}">
                <a16:creationId xmlns:a16="http://schemas.microsoft.com/office/drawing/2014/main" id="{E8B33990-41A0-EE49-8AE3-CA8022190439}"/>
              </a:ext>
            </a:extLst>
          </p:cNvPr>
          <p:cNvSpPr/>
          <p:nvPr/>
        </p:nvSpPr>
        <p:spPr bwMode="auto">
          <a:xfrm rot="10800000">
            <a:off x="5528577" y="4256001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365A7328-F9C0-B84F-8D0C-FF8B0EFBA427}"/>
              </a:ext>
            </a:extLst>
          </p:cNvPr>
          <p:cNvSpPr/>
          <p:nvPr/>
        </p:nvSpPr>
        <p:spPr>
          <a:xfrm>
            <a:off x="5680917" y="4244084"/>
            <a:ext cx="7553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rgbClr val="000000"/>
                </a:solidFill>
                <a:latin typeface="Arial"/>
              </a:rPr>
              <a:t>Emenda</a:t>
            </a:r>
            <a:endParaRPr lang="pt-BR" sz="1200" dirty="0"/>
          </a:p>
        </p:txBody>
      </p:sp>
      <p:sp>
        <p:nvSpPr>
          <p:cNvPr id="261" name="Retângulo 260">
            <a:extLst>
              <a:ext uri="{FF2B5EF4-FFF2-40B4-BE49-F238E27FC236}">
                <a16:creationId xmlns:a16="http://schemas.microsoft.com/office/drawing/2014/main" id="{911B6EB2-582A-6741-9203-1AB35CC3BA3A}"/>
              </a:ext>
            </a:extLst>
          </p:cNvPr>
          <p:cNvSpPr/>
          <p:nvPr/>
        </p:nvSpPr>
        <p:spPr>
          <a:xfrm>
            <a:off x="-4780" y="-4580"/>
            <a:ext cx="9148780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pt-BR" sz="2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EXERCICIO MODELO</a:t>
            </a:r>
          </a:p>
        </p:txBody>
      </p:sp>
    </p:spTree>
    <p:extLst>
      <p:ext uri="{BB962C8B-B14F-4D97-AF65-F5344CB8AC3E}">
        <p14:creationId xmlns:p14="http://schemas.microsoft.com/office/powerpoint/2010/main" val="85449233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22222E-6 -4.81481E-6 C 0.00087 0.00278 0.00122 0.00625 0.00278 0.0088 C 0.00365 0.01065 0.00556 0.01088 0.00677 0.0125 C 0.0158 0.02454 0.00278 0.01181 0.01354 0.02153 L 0.01632 0.03241 C 0.01667 0.03403 0.01684 0.03612 0.01754 0.03774 L 0.02031 0.04306 C 0.02084 0.04561 0.02118 0.04792 0.0217 0.05024 C 0.02205 0.05209 0.02309 0.05394 0.02309 0.05579 C 0.02309 0.06528 0.02222 0.075 0.0217 0.0845 C 0.02153 0.08727 0.02049 0.10764 0.01754 0.11158 C 0.01632 0.11343 0.01476 0.11505 0.01354 0.1169 C 0.00781 0.12593 0.01424 0.11945 0.00677 0.12593 C 0.00261 0.14283 0.00955 0.11783 0.00139 0.13681 C 0.00052 0.13889 0.00052 0.14167 -2.22222E-6 0.14399 C -2.22222E-6 0.14422 -0.0033 0.15741 -0.00399 0.16019 C -0.00451 0.16204 -0.00469 0.16413 -0.00538 0.16551 L -0.00816 0.17107 C -0.00764 0.17825 -0.00746 0.18542 -0.00677 0.1926 C -0.00659 0.19445 -0.00555 0.19607 -0.00538 0.19792 C -0.00191 0.24561 -0.00625 0.21459 -0.00278 0.23774 C -0.00121 0.35811 -0.00052 0.32176 -0.00278 0.425 C -0.00382 0.47987 0.00018 0.46204 -0.00538 0.4845 C -0.00625 0.49144 -0.00781 0.50301 -0.00816 0.50973 C -0.00885 0.52639 -0.00903 0.54329 -0.00937 0.56019 C -0.00903 0.56297 -0.00694 0.57848 -0.00538 0.57963 L -0.00139 0.58357 C -0.00087 0.58542 -0.00069 0.58727 -2.22222E-6 0.58889 C 0.00156 0.59283 0.00538 0.59977 0.00538 0.6 C 0.00573 0.60278 0.0066 0.61181 0.00816 0.61598 C 0.00972 0.61968 0.01354 0.62686 0.01354 0.62709 C 0.01406 0.62848 0.01424 0.63056 0.01493 0.63218 C 0.02014 0.64607 0.01563 0.6294 0.01893 0.64306 C 0.01858 0.6507 0.01841 0.65857 0.01754 0.66644 C 0.01736 0.66829 0.01667 0.66991 0.01632 0.67176 C 0.0158 0.67408 0.01545 0.67663 0.01493 0.67894 C 0.01441 0.68079 0.01372 0.68218 0.01354 0.6845 C 0.0132 0.68727 0.01354 0.69051 0.01354 0.69352 " pathEditMode="relative" rAng="0" ptsTypes="AAAAAAAAAAAAAAAAAAAAAAAAAAAAAAAAAAAAAA">
                                      <p:cBhvr>
                                        <p:cTn id="6" dur="2000" fill="hold"/>
                                        <p:tgtEl>
                                          <p:spTgt spid="8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" y="3467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0034 -0.00857 0.00052 -0.0169 0.00121 -0.02523 C 0.00156 -0.02847 0.00225 -0.03125 0.0026 -0.03426 C 0.00312 -0.03843 0.00347 -0.04283 0.00399 -0.04699 C 0.00434 -0.05046 0.00486 -0.05417 0.00538 -0.05787 C 0.00486 -0.06505 0.00399 -0.07222 0.00399 -0.0794 C 0.00399 -0.08658 0.00798 -0.09213 0.01076 -0.09746 C 0.01163 -0.09931 0.01302 -0.1007 0.01336 -0.10278 C 0.01527 -0.11019 0.01406 -0.10671 0.01753 -0.11366 L 0.02014 -0.12454 L 0.02152 -0.12986 C 0.02205 -0.1382 0.02222 -0.14676 0.02291 -0.15509 C 0.02326 -0.1588 0.0243 -0.16227 0.0243 -0.16597 C 0.0243 -0.2 0.02569 -0.19259 0.02152 -0.20903 C 0.02118 -0.21875 0.02066 -0.22824 0.02014 -0.23796 C 0.01979 -0.24583 0.01892 -0.25347 0.01892 -0.26134 C 0.01892 -0.27454 0.01961 -0.28773 0.02014 -0.30093 C 0.021 -0.32107 0.02152 -0.32593 0.02291 -0.34421 C 0.02343 -0.36875 0.02343 -0.39352 0.0243 -0.41806 C 0.0243 -0.41991 0.02552 -0.42153 0.02569 -0.42361 C 0.02639 -0.44144 0.02656 -0.45949 0.02708 -0.47755 C 0.02656 -0.49746 0.02639 -0.51713 0.02569 -0.53704 C 0.02534 -0.54306 0.02291 -0.55139 0.02152 -0.55695 L 0.02014 -0.56227 L 0.01892 -0.56759 C 0.01823 -0.58658 0.01805 -0.60486 0.01614 -0.62361 C 0.0158 -0.62662 0.01527 -0.6294 0.01475 -0.63241 C 0.01441 -0.64097 0.01423 -0.64931 0.01336 -0.65764 C 0.01319 -0.66019 0.0125 -0.6625 0.01215 -0.66505 C 0.01146 -0.66921 0.01128 -0.67338 0.01076 -0.67755 C 0.01215 -0.68889 0.01215 -0.68472 0.01215 -0.69005 " pathEditMode="relative" ptsTypes="AAAAAAAAAAAAAAAAAAAAAAAAAAAAAAA">
                                      <p:cBhvr>
                                        <p:cTn id="8" dur="20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8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8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327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327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94" grpId="0" animBg="1"/>
      <p:bldP spid="32784" grpId="0" animBg="1"/>
      <p:bldP spid="817" grpId="0" animBg="1"/>
      <p:bldP spid="8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tângulo com Único Canto Arredondado 82">
            <a:extLst>
              <a:ext uri="{FF2B5EF4-FFF2-40B4-BE49-F238E27FC236}">
                <a16:creationId xmlns:a16="http://schemas.microsoft.com/office/drawing/2014/main" id="{5639F2AE-FCBC-5A4E-83F0-CF6516B2A4CA}"/>
              </a:ext>
            </a:extLst>
          </p:cNvPr>
          <p:cNvSpPr/>
          <p:nvPr/>
        </p:nvSpPr>
        <p:spPr bwMode="auto">
          <a:xfrm>
            <a:off x="18516" y="751258"/>
            <a:ext cx="3335786" cy="5950534"/>
          </a:xfrm>
          <a:prstGeom prst="round1Rect">
            <a:avLst/>
          </a:pr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365" name="Picture 4" descr="Resultado de imagem para caixa de emenda optica">
            <a:extLst>
              <a:ext uri="{FF2B5EF4-FFF2-40B4-BE49-F238E27FC236}">
                <a16:creationId xmlns:a16="http://schemas.microsoft.com/office/drawing/2014/main" id="{C622483F-F28D-054D-B80F-DCFBA0032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332961">
            <a:off x="5104004" y="5221439"/>
            <a:ext cx="1131066" cy="113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4" name="Picture 4" descr="Resultado de imagem para caixa de emenda optica">
            <a:extLst>
              <a:ext uri="{FF2B5EF4-FFF2-40B4-BE49-F238E27FC236}">
                <a16:creationId xmlns:a16="http://schemas.microsoft.com/office/drawing/2014/main" id="{4F90876F-D6F7-9341-AB98-D55C2D9C3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332961">
            <a:off x="4259911" y="5221439"/>
            <a:ext cx="1131066" cy="113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3" name="Picture 4" descr="Resultado de imagem para caixa de emenda optica">
            <a:extLst>
              <a:ext uri="{FF2B5EF4-FFF2-40B4-BE49-F238E27FC236}">
                <a16:creationId xmlns:a16="http://schemas.microsoft.com/office/drawing/2014/main" id="{31994494-8E3F-4646-AF51-E0C5D1A8C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332961">
            <a:off x="3317379" y="5258081"/>
            <a:ext cx="1131066" cy="113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" name="Picture 4" descr="Resultado de imagem para caixa de emenda optica">
            <a:extLst>
              <a:ext uri="{FF2B5EF4-FFF2-40B4-BE49-F238E27FC236}">
                <a16:creationId xmlns:a16="http://schemas.microsoft.com/office/drawing/2014/main" id="{081DC3DB-2397-6D48-B337-D191511FF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332961">
            <a:off x="2315485" y="5288625"/>
            <a:ext cx="1131066" cy="113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88" name="Retângulo com Único Canto Arredondado 32787">
            <a:extLst>
              <a:ext uri="{FF2B5EF4-FFF2-40B4-BE49-F238E27FC236}">
                <a16:creationId xmlns:a16="http://schemas.microsoft.com/office/drawing/2014/main" id="{41390A59-61B5-C84B-BAE2-6B6BDDC077F5}"/>
              </a:ext>
            </a:extLst>
          </p:cNvPr>
          <p:cNvSpPr/>
          <p:nvPr/>
        </p:nvSpPr>
        <p:spPr bwMode="auto">
          <a:xfrm rot="16200000">
            <a:off x="6669050" y="4393361"/>
            <a:ext cx="1784772" cy="2666503"/>
          </a:xfrm>
          <a:prstGeom prst="round1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52" name="Retângulo 651">
            <a:extLst>
              <a:ext uri="{FF2B5EF4-FFF2-40B4-BE49-F238E27FC236}">
                <a16:creationId xmlns:a16="http://schemas.microsoft.com/office/drawing/2014/main" id="{118A65A4-FD11-A14F-BC0B-64121BABB8E9}"/>
              </a:ext>
            </a:extLst>
          </p:cNvPr>
          <p:cNvSpPr/>
          <p:nvPr/>
        </p:nvSpPr>
        <p:spPr bwMode="auto">
          <a:xfrm rot="16200000">
            <a:off x="6181861" y="5261564"/>
            <a:ext cx="1505897" cy="908540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13" name="CaixaDeTexto 612">
            <a:extLst>
              <a:ext uri="{FF2B5EF4-FFF2-40B4-BE49-F238E27FC236}">
                <a16:creationId xmlns:a16="http://schemas.microsoft.com/office/drawing/2014/main" id="{E54601E6-4BB1-B043-A096-C56606E3B626}"/>
              </a:ext>
            </a:extLst>
          </p:cNvPr>
          <p:cNvSpPr txBox="1"/>
          <p:nvPr/>
        </p:nvSpPr>
        <p:spPr>
          <a:xfrm>
            <a:off x="6425166" y="4959039"/>
            <a:ext cx="6492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DIO</a:t>
            </a:r>
            <a:endParaRPr lang="pt-BR" sz="1000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614" name="Conector Reto 613">
            <a:extLst>
              <a:ext uri="{FF2B5EF4-FFF2-40B4-BE49-F238E27FC236}">
                <a16:creationId xmlns:a16="http://schemas.microsoft.com/office/drawing/2014/main" id="{D1DC4B88-06B6-F943-A1AE-F2237EDD2C6C}"/>
              </a:ext>
            </a:extLst>
          </p:cNvPr>
          <p:cNvCxnSpPr>
            <a:cxnSpLocks/>
            <a:stCxn id="634" idx="3"/>
          </p:cNvCxnSpPr>
          <p:nvPr/>
        </p:nvCxnSpPr>
        <p:spPr bwMode="auto">
          <a:xfrm flipH="1" flipV="1">
            <a:off x="6301854" y="6224252"/>
            <a:ext cx="228260" cy="464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32" name="Cilindro 631">
            <a:extLst>
              <a:ext uri="{FF2B5EF4-FFF2-40B4-BE49-F238E27FC236}">
                <a16:creationId xmlns:a16="http://schemas.microsoft.com/office/drawing/2014/main" id="{2DF05902-094A-684C-85EF-3C2B45F9CEE8}"/>
              </a:ext>
            </a:extLst>
          </p:cNvPr>
          <p:cNvSpPr/>
          <p:nvPr/>
        </p:nvSpPr>
        <p:spPr bwMode="auto">
          <a:xfrm rot="5400000">
            <a:off x="6588326" y="5192577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33" name="Cilindro 632">
            <a:extLst>
              <a:ext uri="{FF2B5EF4-FFF2-40B4-BE49-F238E27FC236}">
                <a16:creationId xmlns:a16="http://schemas.microsoft.com/office/drawing/2014/main" id="{3C29865C-49A8-6B43-B7F8-F50BF27A0719}"/>
              </a:ext>
            </a:extLst>
          </p:cNvPr>
          <p:cNvSpPr/>
          <p:nvPr/>
        </p:nvSpPr>
        <p:spPr bwMode="auto">
          <a:xfrm rot="5400000">
            <a:off x="6585950" y="5823257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34" name="Cilindro 633">
            <a:extLst>
              <a:ext uri="{FF2B5EF4-FFF2-40B4-BE49-F238E27FC236}">
                <a16:creationId xmlns:a16="http://schemas.microsoft.com/office/drawing/2014/main" id="{63E6F39A-812C-954F-92E7-FAC9624304C2}"/>
              </a:ext>
            </a:extLst>
          </p:cNvPr>
          <p:cNvSpPr/>
          <p:nvPr/>
        </p:nvSpPr>
        <p:spPr bwMode="auto">
          <a:xfrm rot="5400000">
            <a:off x="6592094" y="6115998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635" name="Conector Reto 634">
            <a:extLst>
              <a:ext uri="{FF2B5EF4-FFF2-40B4-BE49-F238E27FC236}">
                <a16:creationId xmlns:a16="http://schemas.microsoft.com/office/drawing/2014/main" id="{B7BA0561-F331-414A-8F3C-B7AC6DACC9C0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6873304" y="5189716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6" name="Conector Reto 635">
            <a:extLst>
              <a:ext uri="{FF2B5EF4-FFF2-40B4-BE49-F238E27FC236}">
                <a16:creationId xmlns:a16="http://schemas.microsoft.com/office/drawing/2014/main" id="{A8671349-92A7-0247-930D-342DF791DC93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6875355" y="5471540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7" name="Conector Reto 636">
            <a:extLst>
              <a:ext uri="{FF2B5EF4-FFF2-40B4-BE49-F238E27FC236}">
                <a16:creationId xmlns:a16="http://schemas.microsoft.com/office/drawing/2014/main" id="{E66F51F7-BED8-914D-B357-B7D7E393F71F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6906777" y="5820575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8" name="Conector Reto 637">
            <a:extLst>
              <a:ext uri="{FF2B5EF4-FFF2-40B4-BE49-F238E27FC236}">
                <a16:creationId xmlns:a16="http://schemas.microsoft.com/office/drawing/2014/main" id="{5F8B389A-77CF-FF40-85A7-F86902B11CB2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6906777" y="6106805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40" name="Retângulo 639">
            <a:extLst>
              <a:ext uri="{FF2B5EF4-FFF2-40B4-BE49-F238E27FC236}">
                <a16:creationId xmlns:a16="http://schemas.microsoft.com/office/drawing/2014/main" id="{82DC0893-2E76-9D4E-A0B3-5B7ABEBB16A8}"/>
              </a:ext>
            </a:extLst>
          </p:cNvPr>
          <p:cNvSpPr/>
          <p:nvPr/>
        </p:nvSpPr>
        <p:spPr bwMode="auto">
          <a:xfrm rot="16200000">
            <a:off x="7682904" y="5823532"/>
            <a:ext cx="831774" cy="417633"/>
          </a:xfrm>
          <a:prstGeom prst="rect">
            <a:avLst/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1" name="Retângulo 640">
            <a:extLst>
              <a:ext uri="{FF2B5EF4-FFF2-40B4-BE49-F238E27FC236}">
                <a16:creationId xmlns:a16="http://schemas.microsoft.com/office/drawing/2014/main" id="{648EDA1B-BBA2-0A43-995E-39BB1C1EF3C9}"/>
              </a:ext>
            </a:extLst>
          </p:cNvPr>
          <p:cNvSpPr/>
          <p:nvPr/>
        </p:nvSpPr>
        <p:spPr bwMode="auto">
          <a:xfrm rot="16200000">
            <a:off x="7949456" y="5941842"/>
            <a:ext cx="299612" cy="323243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642" name="Conector Reto 641">
            <a:extLst>
              <a:ext uri="{FF2B5EF4-FFF2-40B4-BE49-F238E27FC236}">
                <a16:creationId xmlns:a16="http://schemas.microsoft.com/office/drawing/2014/main" id="{1BE3B6CD-8EEB-D844-89D4-E44CE09D7ED3}"/>
              </a:ext>
            </a:extLst>
          </p:cNvPr>
          <p:cNvCxnSpPr/>
          <p:nvPr/>
        </p:nvCxnSpPr>
        <p:spPr bwMode="auto">
          <a:xfrm rot="16200000">
            <a:off x="7997004" y="4715075"/>
            <a:ext cx="609844" cy="11798"/>
          </a:xfrm>
          <a:prstGeom prst="line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45" name="Retângulo Arredondado 644">
            <a:extLst>
              <a:ext uri="{FF2B5EF4-FFF2-40B4-BE49-F238E27FC236}">
                <a16:creationId xmlns:a16="http://schemas.microsoft.com/office/drawing/2014/main" id="{6C318280-000F-854F-BC5F-C24F77F43D0F}"/>
              </a:ext>
            </a:extLst>
          </p:cNvPr>
          <p:cNvSpPr/>
          <p:nvPr/>
        </p:nvSpPr>
        <p:spPr bwMode="auto">
          <a:xfrm rot="16200000">
            <a:off x="8037577" y="6050827"/>
            <a:ext cx="104173" cy="23149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6" name="Retângulo Arredondado 645">
            <a:extLst>
              <a:ext uri="{FF2B5EF4-FFF2-40B4-BE49-F238E27FC236}">
                <a16:creationId xmlns:a16="http://schemas.microsoft.com/office/drawing/2014/main" id="{7B5C72F1-72E6-B049-B702-5EE30073D2ED}"/>
              </a:ext>
            </a:extLst>
          </p:cNvPr>
          <p:cNvSpPr/>
          <p:nvPr/>
        </p:nvSpPr>
        <p:spPr bwMode="auto">
          <a:xfrm rot="16200000">
            <a:off x="8039145" y="5907854"/>
            <a:ext cx="104173" cy="23149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647" name="Conector Reto 646">
            <a:extLst>
              <a:ext uri="{FF2B5EF4-FFF2-40B4-BE49-F238E27FC236}">
                <a16:creationId xmlns:a16="http://schemas.microsoft.com/office/drawing/2014/main" id="{2511E76B-419F-8944-B8A4-A93C670EFAD2}"/>
              </a:ext>
            </a:extLst>
          </p:cNvPr>
          <p:cNvCxnSpPr>
            <a:cxnSpLocks/>
          </p:cNvCxnSpPr>
          <p:nvPr/>
        </p:nvCxnSpPr>
        <p:spPr bwMode="auto">
          <a:xfrm rot="16200000" flipV="1">
            <a:off x="7806936" y="5894184"/>
            <a:ext cx="150238" cy="439812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8" name="Conector Reto 647">
            <a:extLst>
              <a:ext uri="{FF2B5EF4-FFF2-40B4-BE49-F238E27FC236}">
                <a16:creationId xmlns:a16="http://schemas.microsoft.com/office/drawing/2014/main" id="{9BF70D1D-694F-8C4A-AF66-F86123B5D2F2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7653362" y="5930612"/>
            <a:ext cx="0" cy="216024"/>
          </a:xfrm>
          <a:prstGeom prst="line">
            <a:avLst/>
          </a:prstGeom>
          <a:solidFill>
            <a:schemeClr val="folHlink"/>
          </a:solidFill>
          <a:ln w="476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9" name="Conector Reto 648">
            <a:extLst>
              <a:ext uri="{FF2B5EF4-FFF2-40B4-BE49-F238E27FC236}">
                <a16:creationId xmlns:a16="http://schemas.microsoft.com/office/drawing/2014/main" id="{C8FAE270-3D31-FB4F-B299-A2231704B2C8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7385648" y="5878921"/>
            <a:ext cx="94097" cy="225307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0" name="Conector Reto 649">
            <a:extLst>
              <a:ext uri="{FF2B5EF4-FFF2-40B4-BE49-F238E27FC236}">
                <a16:creationId xmlns:a16="http://schemas.microsoft.com/office/drawing/2014/main" id="{9908E3F7-A749-2D4F-900B-314ED1F4B283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7351402" y="6028768"/>
            <a:ext cx="178044" cy="240762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1" name="Conector Reto 650">
            <a:extLst>
              <a:ext uri="{FF2B5EF4-FFF2-40B4-BE49-F238E27FC236}">
                <a16:creationId xmlns:a16="http://schemas.microsoft.com/office/drawing/2014/main" id="{F4E5603D-CB70-A444-98E6-6C686DB0B4CE}"/>
              </a:ext>
            </a:extLst>
          </p:cNvPr>
          <p:cNvCxnSpPr>
            <a:cxnSpLocks/>
          </p:cNvCxnSpPr>
          <p:nvPr/>
        </p:nvCxnSpPr>
        <p:spPr bwMode="auto">
          <a:xfrm rot="16200000" flipH="1" flipV="1">
            <a:off x="7842498" y="5826852"/>
            <a:ext cx="48514" cy="375725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7" name="CaixaDeTexto 656">
            <a:extLst>
              <a:ext uri="{FF2B5EF4-FFF2-40B4-BE49-F238E27FC236}">
                <a16:creationId xmlns:a16="http://schemas.microsoft.com/office/drawing/2014/main" id="{BC9E6906-CFC2-2448-AA04-E5AF80E5F124}"/>
              </a:ext>
            </a:extLst>
          </p:cNvPr>
          <p:cNvSpPr txBox="1"/>
          <p:nvPr/>
        </p:nvSpPr>
        <p:spPr>
          <a:xfrm>
            <a:off x="7362809" y="5299512"/>
            <a:ext cx="1330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DISTRIBUTION SWITCH</a:t>
            </a:r>
            <a:endParaRPr lang="pt-BR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84" name="Oval 32783">
            <a:extLst>
              <a:ext uri="{FF2B5EF4-FFF2-40B4-BE49-F238E27FC236}">
                <a16:creationId xmlns:a16="http://schemas.microsoft.com/office/drawing/2014/main" id="{84D2EF4B-6471-E94E-BB5F-ED4E48EC6C2A}"/>
              </a:ext>
            </a:extLst>
          </p:cNvPr>
          <p:cNvSpPr/>
          <p:nvPr/>
        </p:nvSpPr>
        <p:spPr bwMode="auto">
          <a:xfrm rot="16200000">
            <a:off x="8048344" y="6081292"/>
            <a:ext cx="101836" cy="147841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735" name="CaixaDeTexto 734">
            <a:extLst>
              <a:ext uri="{FF2B5EF4-FFF2-40B4-BE49-F238E27FC236}">
                <a16:creationId xmlns:a16="http://schemas.microsoft.com/office/drawing/2014/main" id="{100AE4E5-C1F4-5E47-8A4A-43FD5E67D811}"/>
              </a:ext>
            </a:extLst>
          </p:cNvPr>
          <p:cNvSpPr txBox="1"/>
          <p:nvPr/>
        </p:nvSpPr>
        <p:spPr>
          <a:xfrm>
            <a:off x="7634412" y="4874476"/>
            <a:ext cx="1272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/>
              </a:rPr>
              <a:t>FABRICA</a:t>
            </a:r>
            <a:endParaRPr lang="pt-BR" sz="1000" b="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736" name="Retângulo Arredondado 735">
            <a:extLst>
              <a:ext uri="{FF2B5EF4-FFF2-40B4-BE49-F238E27FC236}">
                <a16:creationId xmlns:a16="http://schemas.microsoft.com/office/drawing/2014/main" id="{93120D45-A291-4043-883C-2536D93E50A2}"/>
              </a:ext>
            </a:extLst>
          </p:cNvPr>
          <p:cNvSpPr/>
          <p:nvPr/>
        </p:nvSpPr>
        <p:spPr bwMode="auto">
          <a:xfrm>
            <a:off x="6912180" y="6187892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7" name="Placa 736">
            <a:extLst>
              <a:ext uri="{FF2B5EF4-FFF2-40B4-BE49-F238E27FC236}">
                <a16:creationId xmlns:a16="http://schemas.microsoft.com/office/drawing/2014/main" id="{3165CDCB-B848-F944-8731-EBD7FC58CC39}"/>
              </a:ext>
            </a:extLst>
          </p:cNvPr>
          <p:cNvSpPr/>
          <p:nvPr/>
        </p:nvSpPr>
        <p:spPr bwMode="auto">
          <a:xfrm rot="16200000">
            <a:off x="6981604" y="6150286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738" name="Retângulo Arredondado 737">
            <a:extLst>
              <a:ext uri="{FF2B5EF4-FFF2-40B4-BE49-F238E27FC236}">
                <a16:creationId xmlns:a16="http://schemas.microsoft.com/office/drawing/2014/main" id="{11B6A405-CA0A-A24F-B0F0-DA6AB02FC6DE}"/>
              </a:ext>
            </a:extLst>
          </p:cNvPr>
          <p:cNvSpPr/>
          <p:nvPr/>
        </p:nvSpPr>
        <p:spPr bwMode="auto">
          <a:xfrm>
            <a:off x="7199334" y="6191233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9" name="Retângulo Arredondado 738">
            <a:extLst>
              <a:ext uri="{FF2B5EF4-FFF2-40B4-BE49-F238E27FC236}">
                <a16:creationId xmlns:a16="http://schemas.microsoft.com/office/drawing/2014/main" id="{5E7FB5DF-7525-EA41-A344-C6E6F2250690}"/>
              </a:ext>
            </a:extLst>
          </p:cNvPr>
          <p:cNvSpPr/>
          <p:nvPr/>
        </p:nvSpPr>
        <p:spPr bwMode="auto">
          <a:xfrm>
            <a:off x="6913382" y="5871705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0" name="Placa 739">
            <a:extLst>
              <a:ext uri="{FF2B5EF4-FFF2-40B4-BE49-F238E27FC236}">
                <a16:creationId xmlns:a16="http://schemas.microsoft.com/office/drawing/2014/main" id="{A7BAC898-C60A-6842-95B5-DCDEB3B13B65}"/>
              </a:ext>
            </a:extLst>
          </p:cNvPr>
          <p:cNvSpPr/>
          <p:nvPr/>
        </p:nvSpPr>
        <p:spPr bwMode="auto">
          <a:xfrm rot="16200000">
            <a:off x="6982806" y="5834099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741" name="Retângulo Arredondado 740">
            <a:extLst>
              <a:ext uri="{FF2B5EF4-FFF2-40B4-BE49-F238E27FC236}">
                <a16:creationId xmlns:a16="http://schemas.microsoft.com/office/drawing/2014/main" id="{A8FD12D4-2C7B-824E-9340-FA6250E45E4E}"/>
              </a:ext>
            </a:extLst>
          </p:cNvPr>
          <p:cNvSpPr/>
          <p:nvPr/>
        </p:nvSpPr>
        <p:spPr bwMode="auto">
          <a:xfrm>
            <a:off x="7200536" y="5875046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2" name="Placa 741">
            <a:extLst>
              <a:ext uri="{FF2B5EF4-FFF2-40B4-BE49-F238E27FC236}">
                <a16:creationId xmlns:a16="http://schemas.microsoft.com/office/drawing/2014/main" id="{368095B4-89C1-BA43-B628-F716DEB17E70}"/>
              </a:ext>
            </a:extLst>
          </p:cNvPr>
          <p:cNvSpPr/>
          <p:nvPr/>
        </p:nvSpPr>
        <p:spPr bwMode="auto">
          <a:xfrm rot="16200000">
            <a:off x="6985667" y="5511136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743" name="Retângulo Arredondado 742">
            <a:extLst>
              <a:ext uri="{FF2B5EF4-FFF2-40B4-BE49-F238E27FC236}">
                <a16:creationId xmlns:a16="http://schemas.microsoft.com/office/drawing/2014/main" id="{74F3D5E4-2447-AB49-918B-CBA87FBFD340}"/>
              </a:ext>
            </a:extLst>
          </p:cNvPr>
          <p:cNvSpPr/>
          <p:nvPr/>
        </p:nvSpPr>
        <p:spPr bwMode="auto">
          <a:xfrm>
            <a:off x="6902265" y="5560782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4" name="Placa 743">
            <a:extLst>
              <a:ext uri="{FF2B5EF4-FFF2-40B4-BE49-F238E27FC236}">
                <a16:creationId xmlns:a16="http://schemas.microsoft.com/office/drawing/2014/main" id="{57FC1ED1-3507-3E47-A6D5-525C28A05E00}"/>
              </a:ext>
            </a:extLst>
          </p:cNvPr>
          <p:cNvSpPr/>
          <p:nvPr/>
        </p:nvSpPr>
        <p:spPr bwMode="auto">
          <a:xfrm rot="16200000">
            <a:off x="6993902" y="5218036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745" name="Retângulo Arredondado 744">
            <a:extLst>
              <a:ext uri="{FF2B5EF4-FFF2-40B4-BE49-F238E27FC236}">
                <a16:creationId xmlns:a16="http://schemas.microsoft.com/office/drawing/2014/main" id="{DAD0FABA-6127-6C41-B799-2593F439043A}"/>
              </a:ext>
            </a:extLst>
          </p:cNvPr>
          <p:cNvSpPr/>
          <p:nvPr/>
        </p:nvSpPr>
        <p:spPr bwMode="auto">
          <a:xfrm>
            <a:off x="6906333" y="5261819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7" name="Sol 816">
            <a:extLst>
              <a:ext uri="{FF2B5EF4-FFF2-40B4-BE49-F238E27FC236}">
                <a16:creationId xmlns:a16="http://schemas.microsoft.com/office/drawing/2014/main" id="{F51FA916-29B8-BC43-9C13-05EC0DA483D8}"/>
              </a:ext>
            </a:extLst>
          </p:cNvPr>
          <p:cNvSpPr/>
          <p:nvPr/>
        </p:nvSpPr>
        <p:spPr bwMode="auto">
          <a:xfrm rot="16200000">
            <a:off x="8053758" y="6108139"/>
            <a:ext cx="104173" cy="135122"/>
          </a:xfrm>
          <a:prstGeom prst="sun">
            <a:avLst/>
          </a:prstGeom>
          <a:solidFill>
            <a:srgbClr val="F2FF0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F0A14C31-5234-AB4F-A3C7-D01E1BACEA0F}"/>
              </a:ext>
            </a:extLst>
          </p:cNvPr>
          <p:cNvSpPr/>
          <p:nvPr/>
        </p:nvSpPr>
        <p:spPr bwMode="auto">
          <a:xfrm rot="16200000">
            <a:off x="-808704" y="3419389"/>
            <a:ext cx="4880157" cy="109372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10" name="Retângulo 109"/>
          <p:cNvSpPr/>
          <p:nvPr/>
        </p:nvSpPr>
        <p:spPr bwMode="auto">
          <a:xfrm rot="16200000">
            <a:off x="-2229159" y="3776692"/>
            <a:ext cx="4880157" cy="384805"/>
          </a:xfrm>
          <a:prstGeom prst="rect">
            <a:avLst/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14" name="Conector Reto 113"/>
          <p:cNvCxnSpPr>
            <a:cxnSpLocks/>
          </p:cNvCxnSpPr>
          <p:nvPr/>
        </p:nvCxnSpPr>
        <p:spPr bwMode="auto">
          <a:xfrm rot="16200000">
            <a:off x="60769" y="3557483"/>
            <a:ext cx="673891" cy="11649"/>
          </a:xfrm>
          <a:prstGeom prst="line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6" name="CaixaDeTexto 175"/>
          <p:cNvSpPr txBox="1"/>
          <p:nvPr/>
        </p:nvSpPr>
        <p:spPr>
          <a:xfrm>
            <a:off x="18516" y="6458683"/>
            <a:ext cx="1469814" cy="243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CORE SWITCH</a:t>
            </a:r>
            <a:endParaRPr lang="pt-BR" sz="1000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478" name="Conector Reto 477">
            <a:extLst>
              <a:ext uri="{FF2B5EF4-FFF2-40B4-BE49-F238E27FC236}">
                <a16:creationId xmlns:a16="http://schemas.microsoft.com/office/drawing/2014/main" id="{A55FB7AE-6D03-E34C-AAA3-630CE5EB1E61}"/>
              </a:ext>
            </a:extLst>
          </p:cNvPr>
          <p:cNvCxnSpPr>
            <a:cxnSpLocks/>
          </p:cNvCxnSpPr>
          <p:nvPr/>
        </p:nvCxnSpPr>
        <p:spPr bwMode="auto">
          <a:xfrm>
            <a:off x="2080029" y="5300127"/>
            <a:ext cx="4445941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96" name="Cilindro 495">
            <a:extLst>
              <a:ext uri="{FF2B5EF4-FFF2-40B4-BE49-F238E27FC236}">
                <a16:creationId xmlns:a16="http://schemas.microsoft.com/office/drawing/2014/main" id="{E49357E1-A67C-7A4A-BF47-A58E9F09FCA1}"/>
              </a:ext>
            </a:extLst>
          </p:cNvPr>
          <p:cNvSpPr/>
          <p:nvPr/>
        </p:nvSpPr>
        <p:spPr bwMode="auto">
          <a:xfrm rot="16200000">
            <a:off x="1896348" y="6128632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97" name="Cilindro 496">
            <a:extLst>
              <a:ext uri="{FF2B5EF4-FFF2-40B4-BE49-F238E27FC236}">
                <a16:creationId xmlns:a16="http://schemas.microsoft.com/office/drawing/2014/main" id="{77F7DAA5-972C-2648-8BDB-65AF50EF1C77}"/>
              </a:ext>
            </a:extLst>
          </p:cNvPr>
          <p:cNvSpPr/>
          <p:nvPr/>
        </p:nvSpPr>
        <p:spPr bwMode="auto">
          <a:xfrm rot="16200000">
            <a:off x="1898781" y="5821985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98" name="Cilindro 497">
            <a:extLst>
              <a:ext uri="{FF2B5EF4-FFF2-40B4-BE49-F238E27FC236}">
                <a16:creationId xmlns:a16="http://schemas.microsoft.com/office/drawing/2014/main" id="{FEA2CFBB-C058-624A-B6B9-4CA9E43F1BDD}"/>
              </a:ext>
            </a:extLst>
          </p:cNvPr>
          <p:cNvSpPr/>
          <p:nvPr/>
        </p:nvSpPr>
        <p:spPr bwMode="auto">
          <a:xfrm rot="16200000">
            <a:off x="1909267" y="5504289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99" name="Cilindro 498">
            <a:extLst>
              <a:ext uri="{FF2B5EF4-FFF2-40B4-BE49-F238E27FC236}">
                <a16:creationId xmlns:a16="http://schemas.microsoft.com/office/drawing/2014/main" id="{74DEF870-FFE0-3C43-ABB0-DE3C125AEC2B}"/>
              </a:ext>
            </a:extLst>
          </p:cNvPr>
          <p:cNvSpPr/>
          <p:nvPr/>
        </p:nvSpPr>
        <p:spPr bwMode="auto">
          <a:xfrm rot="16200000">
            <a:off x="1912293" y="5188656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500" name="Conector Reto 499">
            <a:extLst>
              <a:ext uri="{FF2B5EF4-FFF2-40B4-BE49-F238E27FC236}">
                <a16:creationId xmlns:a16="http://schemas.microsoft.com/office/drawing/2014/main" id="{2AC8743A-FD4A-D743-B1E1-0B0026D786B5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1718195" y="6105921"/>
            <a:ext cx="0" cy="27108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1" name="Conector Reto 500">
            <a:extLst>
              <a:ext uri="{FF2B5EF4-FFF2-40B4-BE49-F238E27FC236}">
                <a16:creationId xmlns:a16="http://schemas.microsoft.com/office/drawing/2014/main" id="{AE9B474F-83AB-E348-9179-A92A4B3E21A7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1717494" y="5781416"/>
            <a:ext cx="0" cy="27108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2" name="Conector Reto 501">
            <a:extLst>
              <a:ext uri="{FF2B5EF4-FFF2-40B4-BE49-F238E27FC236}">
                <a16:creationId xmlns:a16="http://schemas.microsoft.com/office/drawing/2014/main" id="{D84F8CE3-BEAA-7240-85BA-1B0FEA64B99D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1717494" y="5476939"/>
            <a:ext cx="0" cy="27108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3" name="Conector Reto 502">
            <a:extLst>
              <a:ext uri="{FF2B5EF4-FFF2-40B4-BE49-F238E27FC236}">
                <a16:creationId xmlns:a16="http://schemas.microsoft.com/office/drawing/2014/main" id="{DE7489CB-3424-E544-BDB3-267463E6AEE3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1717494" y="5160649"/>
            <a:ext cx="0" cy="27108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04" name="Retângulo 503">
            <a:extLst>
              <a:ext uri="{FF2B5EF4-FFF2-40B4-BE49-F238E27FC236}">
                <a16:creationId xmlns:a16="http://schemas.microsoft.com/office/drawing/2014/main" id="{A9B80E47-8286-B94E-8777-169EB6F199A7}"/>
              </a:ext>
            </a:extLst>
          </p:cNvPr>
          <p:cNvSpPr/>
          <p:nvPr/>
        </p:nvSpPr>
        <p:spPr>
          <a:xfrm rot="16200000">
            <a:off x="2104337" y="3954744"/>
            <a:ext cx="1449038" cy="303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/>
              </a:rPr>
              <a:t>Cabo ER-FAB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670" name="Retângulo Arredondado 669">
            <a:extLst>
              <a:ext uri="{FF2B5EF4-FFF2-40B4-BE49-F238E27FC236}">
                <a16:creationId xmlns:a16="http://schemas.microsoft.com/office/drawing/2014/main" id="{EC72F96A-8DC6-B347-AB5E-69D9139CA8B2}"/>
              </a:ext>
            </a:extLst>
          </p:cNvPr>
          <p:cNvSpPr/>
          <p:nvPr/>
        </p:nvSpPr>
        <p:spPr bwMode="auto">
          <a:xfrm>
            <a:off x="1247826" y="6188960"/>
            <a:ext cx="110155" cy="112531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2" name="Placa 671">
            <a:extLst>
              <a:ext uri="{FF2B5EF4-FFF2-40B4-BE49-F238E27FC236}">
                <a16:creationId xmlns:a16="http://schemas.microsoft.com/office/drawing/2014/main" id="{6D47B89B-7107-1C43-91A5-15BB851C0017}"/>
              </a:ext>
            </a:extLst>
          </p:cNvPr>
          <p:cNvSpPr/>
          <p:nvPr/>
        </p:nvSpPr>
        <p:spPr bwMode="auto">
          <a:xfrm rot="16200000">
            <a:off x="1301742" y="6158268"/>
            <a:ext cx="274805" cy="182328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73" name="Retângulo Arredondado 672">
            <a:extLst>
              <a:ext uri="{FF2B5EF4-FFF2-40B4-BE49-F238E27FC236}">
                <a16:creationId xmlns:a16="http://schemas.microsoft.com/office/drawing/2014/main" id="{64EC4E0F-421E-0D47-91B9-D28BD8E6186F}"/>
              </a:ext>
            </a:extLst>
          </p:cNvPr>
          <p:cNvSpPr/>
          <p:nvPr/>
        </p:nvSpPr>
        <p:spPr bwMode="auto">
          <a:xfrm>
            <a:off x="1531350" y="6192652"/>
            <a:ext cx="110155" cy="112531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4" name="Retângulo Arredondado 673">
            <a:extLst>
              <a:ext uri="{FF2B5EF4-FFF2-40B4-BE49-F238E27FC236}">
                <a16:creationId xmlns:a16="http://schemas.microsoft.com/office/drawing/2014/main" id="{16AF96E0-8CAA-4946-A09B-7299FDD71111}"/>
              </a:ext>
            </a:extLst>
          </p:cNvPr>
          <p:cNvSpPr/>
          <p:nvPr/>
        </p:nvSpPr>
        <p:spPr bwMode="auto">
          <a:xfrm>
            <a:off x="1249013" y="5839566"/>
            <a:ext cx="110155" cy="112531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5" name="Placa 674">
            <a:extLst>
              <a:ext uri="{FF2B5EF4-FFF2-40B4-BE49-F238E27FC236}">
                <a16:creationId xmlns:a16="http://schemas.microsoft.com/office/drawing/2014/main" id="{52153A15-9F29-C440-8715-F22FE85D4059}"/>
              </a:ext>
            </a:extLst>
          </p:cNvPr>
          <p:cNvSpPr/>
          <p:nvPr/>
        </p:nvSpPr>
        <p:spPr bwMode="auto">
          <a:xfrm rot="16200000">
            <a:off x="1302929" y="5808875"/>
            <a:ext cx="274805" cy="182328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76" name="Retângulo Arredondado 675">
            <a:extLst>
              <a:ext uri="{FF2B5EF4-FFF2-40B4-BE49-F238E27FC236}">
                <a16:creationId xmlns:a16="http://schemas.microsoft.com/office/drawing/2014/main" id="{75250186-4629-D74A-9B09-36BCCF0D1BE2}"/>
              </a:ext>
            </a:extLst>
          </p:cNvPr>
          <p:cNvSpPr/>
          <p:nvPr/>
        </p:nvSpPr>
        <p:spPr bwMode="auto">
          <a:xfrm>
            <a:off x="1532537" y="5843258"/>
            <a:ext cx="110155" cy="112531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7" name="Placa 676">
            <a:extLst>
              <a:ext uri="{FF2B5EF4-FFF2-40B4-BE49-F238E27FC236}">
                <a16:creationId xmlns:a16="http://schemas.microsoft.com/office/drawing/2014/main" id="{A31A3024-1E11-3745-803C-E8BD30DE3033}"/>
              </a:ext>
            </a:extLst>
          </p:cNvPr>
          <p:cNvSpPr/>
          <p:nvPr/>
        </p:nvSpPr>
        <p:spPr bwMode="auto">
          <a:xfrm rot="16200000">
            <a:off x="1311743" y="5505085"/>
            <a:ext cx="274805" cy="182328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78" name="Retângulo Arredondado 677">
            <a:extLst>
              <a:ext uri="{FF2B5EF4-FFF2-40B4-BE49-F238E27FC236}">
                <a16:creationId xmlns:a16="http://schemas.microsoft.com/office/drawing/2014/main" id="{949841BD-5117-C84C-BC4F-3F101658960C}"/>
              </a:ext>
            </a:extLst>
          </p:cNvPr>
          <p:cNvSpPr/>
          <p:nvPr/>
        </p:nvSpPr>
        <p:spPr bwMode="auto">
          <a:xfrm>
            <a:off x="1541351" y="5539469"/>
            <a:ext cx="110155" cy="112531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9" name="Placa 678">
            <a:extLst>
              <a:ext uri="{FF2B5EF4-FFF2-40B4-BE49-F238E27FC236}">
                <a16:creationId xmlns:a16="http://schemas.microsoft.com/office/drawing/2014/main" id="{8D91B4E1-EBB8-2448-9648-1BFA8A5A24E3}"/>
              </a:ext>
            </a:extLst>
          </p:cNvPr>
          <p:cNvSpPr/>
          <p:nvPr/>
        </p:nvSpPr>
        <p:spPr bwMode="auto">
          <a:xfrm rot="16200000">
            <a:off x="1311743" y="5195323"/>
            <a:ext cx="274805" cy="182328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80" name="Retângulo Arredondado 679">
            <a:extLst>
              <a:ext uri="{FF2B5EF4-FFF2-40B4-BE49-F238E27FC236}">
                <a16:creationId xmlns:a16="http://schemas.microsoft.com/office/drawing/2014/main" id="{045F3537-D2F5-684E-884F-72E2BD61009D}"/>
              </a:ext>
            </a:extLst>
          </p:cNvPr>
          <p:cNvSpPr/>
          <p:nvPr/>
        </p:nvSpPr>
        <p:spPr bwMode="auto">
          <a:xfrm>
            <a:off x="1541351" y="5229707"/>
            <a:ext cx="110155" cy="112531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681" name="Conector Reto 680">
            <a:extLst>
              <a:ext uri="{FF2B5EF4-FFF2-40B4-BE49-F238E27FC236}">
                <a16:creationId xmlns:a16="http://schemas.microsoft.com/office/drawing/2014/main" id="{3C04CEF4-0F56-4F46-BEEC-1A968C62A153}"/>
              </a:ext>
            </a:extLst>
          </p:cNvPr>
          <p:cNvCxnSpPr>
            <a:cxnSpLocks/>
          </p:cNvCxnSpPr>
          <p:nvPr/>
        </p:nvCxnSpPr>
        <p:spPr bwMode="auto">
          <a:xfrm>
            <a:off x="559593" y="6023601"/>
            <a:ext cx="444950" cy="8747"/>
          </a:xfrm>
          <a:prstGeom prst="line">
            <a:avLst/>
          </a:prstGeom>
          <a:solidFill>
            <a:schemeClr val="folHlink"/>
          </a:solidFill>
          <a:ln w="476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90" name="Retângulo 789">
            <a:extLst>
              <a:ext uri="{FF2B5EF4-FFF2-40B4-BE49-F238E27FC236}">
                <a16:creationId xmlns:a16="http://schemas.microsoft.com/office/drawing/2014/main" id="{5E529E40-9998-B645-B2F6-0517B0EA0317}"/>
              </a:ext>
            </a:extLst>
          </p:cNvPr>
          <p:cNvSpPr/>
          <p:nvPr/>
        </p:nvSpPr>
        <p:spPr bwMode="auto">
          <a:xfrm rot="16200000">
            <a:off x="72266" y="5877425"/>
            <a:ext cx="331078" cy="319157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3" name="Retângulo Arredondado 792">
            <a:extLst>
              <a:ext uri="{FF2B5EF4-FFF2-40B4-BE49-F238E27FC236}">
                <a16:creationId xmlns:a16="http://schemas.microsoft.com/office/drawing/2014/main" id="{95A3761F-DACC-FB4B-9D58-ACE738EB13A3}"/>
              </a:ext>
            </a:extLst>
          </p:cNvPr>
          <p:cNvSpPr/>
          <p:nvPr/>
        </p:nvSpPr>
        <p:spPr bwMode="auto">
          <a:xfrm rot="16200000">
            <a:off x="170771" y="5992458"/>
            <a:ext cx="115113" cy="22856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4" name="Retângulo Arredondado 793">
            <a:extLst>
              <a:ext uri="{FF2B5EF4-FFF2-40B4-BE49-F238E27FC236}">
                <a16:creationId xmlns:a16="http://schemas.microsoft.com/office/drawing/2014/main" id="{CDCF2978-52AE-1142-8364-20BA30271DA0}"/>
              </a:ext>
            </a:extLst>
          </p:cNvPr>
          <p:cNvSpPr/>
          <p:nvPr/>
        </p:nvSpPr>
        <p:spPr bwMode="auto">
          <a:xfrm rot="16200000">
            <a:off x="172319" y="5834470"/>
            <a:ext cx="115113" cy="22856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5" name="CaixaDeTexto 804">
            <a:extLst>
              <a:ext uri="{FF2B5EF4-FFF2-40B4-BE49-F238E27FC236}">
                <a16:creationId xmlns:a16="http://schemas.microsoft.com/office/drawing/2014/main" id="{6208A592-171A-664F-B502-1C50A91561CF}"/>
              </a:ext>
            </a:extLst>
          </p:cNvPr>
          <p:cNvSpPr txBox="1"/>
          <p:nvPr/>
        </p:nvSpPr>
        <p:spPr>
          <a:xfrm>
            <a:off x="187703" y="1009937"/>
            <a:ext cx="717439" cy="3342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ER</a:t>
            </a:r>
            <a:endParaRPr lang="pt-BR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94" name="Sol 32793">
            <a:extLst>
              <a:ext uri="{FF2B5EF4-FFF2-40B4-BE49-F238E27FC236}">
                <a16:creationId xmlns:a16="http://schemas.microsoft.com/office/drawing/2014/main" id="{60FDC2F1-B4D9-B34E-9A73-62D37D1306EA}"/>
              </a:ext>
            </a:extLst>
          </p:cNvPr>
          <p:cNvSpPr/>
          <p:nvPr/>
        </p:nvSpPr>
        <p:spPr bwMode="auto">
          <a:xfrm rot="16200000">
            <a:off x="172621" y="6045322"/>
            <a:ext cx="115113" cy="133414"/>
          </a:xfrm>
          <a:prstGeom prst="sun">
            <a:avLst/>
          </a:prstGeom>
          <a:solidFill>
            <a:srgbClr val="F2FF0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18" name="Oval 817">
            <a:extLst>
              <a:ext uri="{FF2B5EF4-FFF2-40B4-BE49-F238E27FC236}">
                <a16:creationId xmlns:a16="http://schemas.microsoft.com/office/drawing/2014/main" id="{102E8540-CDB7-FB4F-B60B-A01218F967A8}"/>
              </a:ext>
            </a:extLst>
          </p:cNvPr>
          <p:cNvSpPr/>
          <p:nvPr/>
        </p:nvSpPr>
        <p:spPr bwMode="auto">
          <a:xfrm rot="16200000">
            <a:off x="177211" y="6032465"/>
            <a:ext cx="112531" cy="145972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88" name="Retângulo 187">
            <a:extLst>
              <a:ext uri="{FF2B5EF4-FFF2-40B4-BE49-F238E27FC236}">
                <a16:creationId xmlns:a16="http://schemas.microsoft.com/office/drawing/2014/main" id="{55CB4BF0-A8BF-C045-A113-7D38C655309F}"/>
              </a:ext>
            </a:extLst>
          </p:cNvPr>
          <p:cNvSpPr/>
          <p:nvPr/>
        </p:nvSpPr>
        <p:spPr>
          <a:xfrm>
            <a:off x="3575968" y="4804372"/>
            <a:ext cx="522900" cy="253916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r>
              <a:rPr lang="pt-BR" sz="105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912m</a:t>
            </a:r>
          </a:p>
        </p:txBody>
      </p:sp>
      <p:sp>
        <p:nvSpPr>
          <p:cNvPr id="189" name="Retângulo 188">
            <a:extLst>
              <a:ext uri="{FF2B5EF4-FFF2-40B4-BE49-F238E27FC236}">
                <a16:creationId xmlns:a16="http://schemas.microsoft.com/office/drawing/2014/main" id="{0E2500F7-1FEC-7446-AD52-4415D65ECD7C}"/>
              </a:ext>
            </a:extLst>
          </p:cNvPr>
          <p:cNvSpPr/>
          <p:nvPr/>
        </p:nvSpPr>
        <p:spPr>
          <a:xfrm>
            <a:off x="4494542" y="4817832"/>
            <a:ext cx="598241" cy="253916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r>
              <a:rPr lang="pt-BR" sz="105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1727m</a:t>
            </a:r>
          </a:p>
        </p:txBody>
      </p:sp>
      <p:sp>
        <p:nvSpPr>
          <p:cNvPr id="190" name="Retângulo 189">
            <a:extLst>
              <a:ext uri="{FF2B5EF4-FFF2-40B4-BE49-F238E27FC236}">
                <a16:creationId xmlns:a16="http://schemas.microsoft.com/office/drawing/2014/main" id="{53A66274-1FE5-8543-913E-D2014D945AEA}"/>
              </a:ext>
            </a:extLst>
          </p:cNvPr>
          <p:cNvSpPr/>
          <p:nvPr/>
        </p:nvSpPr>
        <p:spPr>
          <a:xfrm>
            <a:off x="5395152" y="4823574"/>
            <a:ext cx="615874" cy="26161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r>
              <a:rPr lang="pt-BR" sz="11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2539m</a:t>
            </a:r>
          </a:p>
        </p:txBody>
      </p:sp>
      <p:cxnSp>
        <p:nvCxnSpPr>
          <p:cNvPr id="333" name="Conector Reto 332">
            <a:extLst>
              <a:ext uri="{FF2B5EF4-FFF2-40B4-BE49-F238E27FC236}">
                <a16:creationId xmlns:a16="http://schemas.microsoft.com/office/drawing/2014/main" id="{E2FE6794-0D66-254A-9024-08C0F59E24C0}"/>
              </a:ext>
            </a:extLst>
          </p:cNvPr>
          <p:cNvCxnSpPr>
            <a:cxnSpLocks/>
          </p:cNvCxnSpPr>
          <p:nvPr/>
        </p:nvCxnSpPr>
        <p:spPr bwMode="auto">
          <a:xfrm>
            <a:off x="2064085" y="5613508"/>
            <a:ext cx="4445941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4" name="Conector Reto 333">
            <a:extLst>
              <a:ext uri="{FF2B5EF4-FFF2-40B4-BE49-F238E27FC236}">
                <a16:creationId xmlns:a16="http://schemas.microsoft.com/office/drawing/2014/main" id="{6365B798-9C45-6648-BFE5-0E572AA43ABC}"/>
              </a:ext>
            </a:extLst>
          </p:cNvPr>
          <p:cNvCxnSpPr>
            <a:cxnSpLocks/>
          </p:cNvCxnSpPr>
          <p:nvPr/>
        </p:nvCxnSpPr>
        <p:spPr bwMode="auto">
          <a:xfrm>
            <a:off x="2064085" y="5938573"/>
            <a:ext cx="4445941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5" name="Conector Reto 334">
            <a:extLst>
              <a:ext uri="{FF2B5EF4-FFF2-40B4-BE49-F238E27FC236}">
                <a16:creationId xmlns:a16="http://schemas.microsoft.com/office/drawing/2014/main" id="{A20F3C9B-24C5-D143-B286-E024390E6306}"/>
              </a:ext>
            </a:extLst>
          </p:cNvPr>
          <p:cNvCxnSpPr>
            <a:cxnSpLocks/>
          </p:cNvCxnSpPr>
          <p:nvPr/>
        </p:nvCxnSpPr>
        <p:spPr bwMode="auto">
          <a:xfrm>
            <a:off x="2057893" y="6227787"/>
            <a:ext cx="4445941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6" name="Cilindro 335">
            <a:extLst>
              <a:ext uri="{FF2B5EF4-FFF2-40B4-BE49-F238E27FC236}">
                <a16:creationId xmlns:a16="http://schemas.microsoft.com/office/drawing/2014/main" id="{A0CADC2B-A84D-5949-BA6A-2787E8E3CA12}"/>
              </a:ext>
            </a:extLst>
          </p:cNvPr>
          <p:cNvSpPr/>
          <p:nvPr/>
        </p:nvSpPr>
        <p:spPr bwMode="auto">
          <a:xfrm rot="5400000">
            <a:off x="6587101" y="5499805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95" name="Cilindro 494">
            <a:extLst>
              <a:ext uri="{FF2B5EF4-FFF2-40B4-BE49-F238E27FC236}">
                <a16:creationId xmlns:a16="http://schemas.microsoft.com/office/drawing/2014/main" id="{1F30131F-5B20-1748-BFAE-A15F134B4087}"/>
              </a:ext>
            </a:extLst>
          </p:cNvPr>
          <p:cNvSpPr/>
          <p:nvPr/>
        </p:nvSpPr>
        <p:spPr bwMode="auto">
          <a:xfrm rot="16200000">
            <a:off x="1742852" y="5589321"/>
            <a:ext cx="1225321" cy="368819"/>
          </a:xfrm>
          <a:prstGeom prst="can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58" name="Cilindro 857">
            <a:extLst>
              <a:ext uri="{FF2B5EF4-FFF2-40B4-BE49-F238E27FC236}">
                <a16:creationId xmlns:a16="http://schemas.microsoft.com/office/drawing/2014/main" id="{9FD71703-0C74-5D4A-9668-A6BE6979FFDA}"/>
              </a:ext>
            </a:extLst>
          </p:cNvPr>
          <p:cNvSpPr/>
          <p:nvPr/>
        </p:nvSpPr>
        <p:spPr bwMode="auto">
          <a:xfrm rot="16200000">
            <a:off x="5537168" y="5589321"/>
            <a:ext cx="1217947" cy="368821"/>
          </a:xfrm>
          <a:prstGeom prst="can">
            <a:avLst>
              <a:gd name="adj" fmla="val 28315"/>
            </a:avLst>
          </a:prstGeom>
          <a:solidFill>
            <a:srgbClr val="00B0F0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341" name="Cilindro 340">
            <a:extLst>
              <a:ext uri="{FF2B5EF4-FFF2-40B4-BE49-F238E27FC236}">
                <a16:creationId xmlns:a16="http://schemas.microsoft.com/office/drawing/2014/main" id="{742EF8E0-1C9B-6D48-A3AA-946034872A6E}"/>
              </a:ext>
            </a:extLst>
          </p:cNvPr>
          <p:cNvSpPr/>
          <p:nvPr/>
        </p:nvSpPr>
        <p:spPr bwMode="auto">
          <a:xfrm rot="16200000">
            <a:off x="2843607" y="6150172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2" name="Cilindro 341">
            <a:extLst>
              <a:ext uri="{FF2B5EF4-FFF2-40B4-BE49-F238E27FC236}">
                <a16:creationId xmlns:a16="http://schemas.microsoft.com/office/drawing/2014/main" id="{ADF7E34B-0389-E846-980C-6D11AF18163F}"/>
              </a:ext>
            </a:extLst>
          </p:cNvPr>
          <p:cNvSpPr/>
          <p:nvPr/>
        </p:nvSpPr>
        <p:spPr bwMode="auto">
          <a:xfrm rot="16200000">
            <a:off x="2846040" y="5843525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3" name="Cilindro 342">
            <a:extLst>
              <a:ext uri="{FF2B5EF4-FFF2-40B4-BE49-F238E27FC236}">
                <a16:creationId xmlns:a16="http://schemas.microsoft.com/office/drawing/2014/main" id="{15F9CB95-0D2E-3447-A4A3-B4880F83C75A}"/>
              </a:ext>
            </a:extLst>
          </p:cNvPr>
          <p:cNvSpPr/>
          <p:nvPr/>
        </p:nvSpPr>
        <p:spPr bwMode="auto">
          <a:xfrm rot="16200000">
            <a:off x="2856526" y="5525829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4" name="Cilindro 343">
            <a:extLst>
              <a:ext uri="{FF2B5EF4-FFF2-40B4-BE49-F238E27FC236}">
                <a16:creationId xmlns:a16="http://schemas.microsoft.com/office/drawing/2014/main" id="{3972BB42-F1E7-7840-8E11-11153E1C9282}"/>
              </a:ext>
            </a:extLst>
          </p:cNvPr>
          <p:cNvSpPr/>
          <p:nvPr/>
        </p:nvSpPr>
        <p:spPr bwMode="auto">
          <a:xfrm rot="16200000">
            <a:off x="2859552" y="5210196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5" name="Cilindro 344">
            <a:extLst>
              <a:ext uri="{FF2B5EF4-FFF2-40B4-BE49-F238E27FC236}">
                <a16:creationId xmlns:a16="http://schemas.microsoft.com/office/drawing/2014/main" id="{7594A568-31B4-AC40-8FF1-CCF8CB669D55}"/>
              </a:ext>
            </a:extLst>
          </p:cNvPr>
          <p:cNvSpPr/>
          <p:nvPr/>
        </p:nvSpPr>
        <p:spPr bwMode="auto">
          <a:xfrm rot="16200000">
            <a:off x="3859252" y="6136766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6" name="Cilindro 345">
            <a:extLst>
              <a:ext uri="{FF2B5EF4-FFF2-40B4-BE49-F238E27FC236}">
                <a16:creationId xmlns:a16="http://schemas.microsoft.com/office/drawing/2014/main" id="{CA9E24DB-AAB3-C141-B581-5ED23977AB02}"/>
              </a:ext>
            </a:extLst>
          </p:cNvPr>
          <p:cNvSpPr/>
          <p:nvPr/>
        </p:nvSpPr>
        <p:spPr bwMode="auto">
          <a:xfrm rot="16200000">
            <a:off x="3861685" y="5830119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7" name="Cilindro 346">
            <a:extLst>
              <a:ext uri="{FF2B5EF4-FFF2-40B4-BE49-F238E27FC236}">
                <a16:creationId xmlns:a16="http://schemas.microsoft.com/office/drawing/2014/main" id="{7BF3B742-B627-AB4B-9803-CDA94C6AF0BC}"/>
              </a:ext>
            </a:extLst>
          </p:cNvPr>
          <p:cNvSpPr/>
          <p:nvPr/>
        </p:nvSpPr>
        <p:spPr bwMode="auto">
          <a:xfrm rot="16200000">
            <a:off x="3872171" y="5512423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8" name="Cilindro 347">
            <a:extLst>
              <a:ext uri="{FF2B5EF4-FFF2-40B4-BE49-F238E27FC236}">
                <a16:creationId xmlns:a16="http://schemas.microsoft.com/office/drawing/2014/main" id="{AD130C84-A59B-D444-8DF8-3928A5FBB34A}"/>
              </a:ext>
            </a:extLst>
          </p:cNvPr>
          <p:cNvSpPr/>
          <p:nvPr/>
        </p:nvSpPr>
        <p:spPr bwMode="auto">
          <a:xfrm rot="16200000">
            <a:off x="3875197" y="5196790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9" name="Cilindro 348">
            <a:extLst>
              <a:ext uri="{FF2B5EF4-FFF2-40B4-BE49-F238E27FC236}">
                <a16:creationId xmlns:a16="http://schemas.microsoft.com/office/drawing/2014/main" id="{1B2A0E6C-F2BE-AC49-A7F7-2E812C3C32D3}"/>
              </a:ext>
            </a:extLst>
          </p:cNvPr>
          <p:cNvSpPr/>
          <p:nvPr/>
        </p:nvSpPr>
        <p:spPr bwMode="auto">
          <a:xfrm rot="16200000">
            <a:off x="4742920" y="6124695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50" name="Cilindro 349">
            <a:extLst>
              <a:ext uri="{FF2B5EF4-FFF2-40B4-BE49-F238E27FC236}">
                <a16:creationId xmlns:a16="http://schemas.microsoft.com/office/drawing/2014/main" id="{4D8AABE4-5509-A145-B725-9EEA9FC7D946}"/>
              </a:ext>
            </a:extLst>
          </p:cNvPr>
          <p:cNvSpPr/>
          <p:nvPr/>
        </p:nvSpPr>
        <p:spPr bwMode="auto">
          <a:xfrm rot="16200000">
            <a:off x="4745353" y="5818048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51" name="Cilindro 350">
            <a:extLst>
              <a:ext uri="{FF2B5EF4-FFF2-40B4-BE49-F238E27FC236}">
                <a16:creationId xmlns:a16="http://schemas.microsoft.com/office/drawing/2014/main" id="{18053195-A3C8-AA4F-B119-FEDA1893ED6A}"/>
              </a:ext>
            </a:extLst>
          </p:cNvPr>
          <p:cNvSpPr/>
          <p:nvPr/>
        </p:nvSpPr>
        <p:spPr bwMode="auto">
          <a:xfrm rot="16200000">
            <a:off x="4755839" y="5500352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52" name="Cilindro 351">
            <a:extLst>
              <a:ext uri="{FF2B5EF4-FFF2-40B4-BE49-F238E27FC236}">
                <a16:creationId xmlns:a16="http://schemas.microsoft.com/office/drawing/2014/main" id="{97F2093F-86CA-FB4C-AB5F-5EF5238AE3CC}"/>
              </a:ext>
            </a:extLst>
          </p:cNvPr>
          <p:cNvSpPr/>
          <p:nvPr/>
        </p:nvSpPr>
        <p:spPr bwMode="auto">
          <a:xfrm rot="16200000">
            <a:off x="4758865" y="5184719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53" name="Cilindro 352">
            <a:extLst>
              <a:ext uri="{FF2B5EF4-FFF2-40B4-BE49-F238E27FC236}">
                <a16:creationId xmlns:a16="http://schemas.microsoft.com/office/drawing/2014/main" id="{EA007709-99CF-674B-A1BA-D2C4E9AE1F2D}"/>
              </a:ext>
            </a:extLst>
          </p:cNvPr>
          <p:cNvSpPr/>
          <p:nvPr/>
        </p:nvSpPr>
        <p:spPr bwMode="auto">
          <a:xfrm rot="16200000">
            <a:off x="5575809" y="6139328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54" name="Cilindro 353">
            <a:extLst>
              <a:ext uri="{FF2B5EF4-FFF2-40B4-BE49-F238E27FC236}">
                <a16:creationId xmlns:a16="http://schemas.microsoft.com/office/drawing/2014/main" id="{F99C565E-F08D-8141-8284-8297A3E330F8}"/>
              </a:ext>
            </a:extLst>
          </p:cNvPr>
          <p:cNvSpPr/>
          <p:nvPr/>
        </p:nvSpPr>
        <p:spPr bwMode="auto">
          <a:xfrm rot="16200000">
            <a:off x="5578242" y="5832681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55" name="Cilindro 354">
            <a:extLst>
              <a:ext uri="{FF2B5EF4-FFF2-40B4-BE49-F238E27FC236}">
                <a16:creationId xmlns:a16="http://schemas.microsoft.com/office/drawing/2014/main" id="{777E0145-96D0-A249-ADD4-32F7717F4740}"/>
              </a:ext>
            </a:extLst>
          </p:cNvPr>
          <p:cNvSpPr/>
          <p:nvPr/>
        </p:nvSpPr>
        <p:spPr bwMode="auto">
          <a:xfrm rot="16200000">
            <a:off x="5588728" y="5514985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56" name="Cilindro 355">
            <a:extLst>
              <a:ext uri="{FF2B5EF4-FFF2-40B4-BE49-F238E27FC236}">
                <a16:creationId xmlns:a16="http://schemas.microsoft.com/office/drawing/2014/main" id="{2682118A-49B2-FC4F-8DCF-5287D11E0083}"/>
              </a:ext>
            </a:extLst>
          </p:cNvPr>
          <p:cNvSpPr/>
          <p:nvPr/>
        </p:nvSpPr>
        <p:spPr bwMode="auto">
          <a:xfrm rot="16200000">
            <a:off x="5591754" y="5199352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57" name="Cilindro 356">
            <a:extLst>
              <a:ext uri="{FF2B5EF4-FFF2-40B4-BE49-F238E27FC236}">
                <a16:creationId xmlns:a16="http://schemas.microsoft.com/office/drawing/2014/main" id="{386CBB17-AD08-7B42-9858-9C7642C2EDC2}"/>
              </a:ext>
            </a:extLst>
          </p:cNvPr>
          <p:cNvSpPr/>
          <p:nvPr/>
        </p:nvSpPr>
        <p:spPr bwMode="auto">
          <a:xfrm rot="16200000">
            <a:off x="4632240" y="5612948"/>
            <a:ext cx="1217947" cy="368821"/>
          </a:xfrm>
          <a:prstGeom prst="can">
            <a:avLst>
              <a:gd name="adj" fmla="val 28315"/>
            </a:avLst>
          </a:prstGeom>
          <a:solidFill>
            <a:srgbClr val="00B0F0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358" name="Cilindro 357">
            <a:extLst>
              <a:ext uri="{FF2B5EF4-FFF2-40B4-BE49-F238E27FC236}">
                <a16:creationId xmlns:a16="http://schemas.microsoft.com/office/drawing/2014/main" id="{5186844C-FCC1-C24A-AF11-FF278EDC837E}"/>
              </a:ext>
            </a:extLst>
          </p:cNvPr>
          <p:cNvSpPr/>
          <p:nvPr/>
        </p:nvSpPr>
        <p:spPr bwMode="auto">
          <a:xfrm rot="16200000">
            <a:off x="3765322" y="5602561"/>
            <a:ext cx="1217947" cy="368821"/>
          </a:xfrm>
          <a:prstGeom prst="can">
            <a:avLst>
              <a:gd name="adj" fmla="val 28315"/>
            </a:avLst>
          </a:prstGeom>
          <a:solidFill>
            <a:srgbClr val="00B0F0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359" name="Cilindro 358">
            <a:extLst>
              <a:ext uri="{FF2B5EF4-FFF2-40B4-BE49-F238E27FC236}">
                <a16:creationId xmlns:a16="http://schemas.microsoft.com/office/drawing/2014/main" id="{9BD424D3-4B35-A74B-AE17-266D8398EECB}"/>
              </a:ext>
            </a:extLst>
          </p:cNvPr>
          <p:cNvSpPr/>
          <p:nvPr/>
        </p:nvSpPr>
        <p:spPr bwMode="auto">
          <a:xfrm rot="16200000">
            <a:off x="2782411" y="5596620"/>
            <a:ext cx="1217947" cy="368821"/>
          </a:xfrm>
          <a:prstGeom prst="can">
            <a:avLst>
              <a:gd name="adj" fmla="val 28315"/>
            </a:avLst>
          </a:prstGeom>
          <a:solidFill>
            <a:srgbClr val="00B0F0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cxnSp>
        <p:nvCxnSpPr>
          <p:cNvPr id="78" name="Conector Reto 77">
            <a:extLst>
              <a:ext uri="{FF2B5EF4-FFF2-40B4-BE49-F238E27FC236}">
                <a16:creationId xmlns:a16="http://schemas.microsoft.com/office/drawing/2014/main" id="{C8A6E6CC-23B0-2D4E-822B-AD0A7FD13F7F}"/>
              </a:ext>
            </a:extLst>
          </p:cNvPr>
          <p:cNvCxnSpPr/>
          <p:nvPr/>
        </p:nvCxnSpPr>
        <p:spPr bwMode="auto">
          <a:xfrm flipV="1">
            <a:off x="1004543" y="5885237"/>
            <a:ext cx="243283" cy="13836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7" name="Conector Reto 376">
            <a:extLst>
              <a:ext uri="{FF2B5EF4-FFF2-40B4-BE49-F238E27FC236}">
                <a16:creationId xmlns:a16="http://schemas.microsoft.com/office/drawing/2014/main" id="{AFBE7B10-C1A4-964D-8BF2-34F041F70D24}"/>
              </a:ext>
            </a:extLst>
          </p:cNvPr>
          <p:cNvCxnSpPr>
            <a:cxnSpLocks/>
            <a:endCxn id="670" idx="1"/>
          </p:cNvCxnSpPr>
          <p:nvPr/>
        </p:nvCxnSpPr>
        <p:spPr bwMode="auto">
          <a:xfrm>
            <a:off x="969574" y="6050775"/>
            <a:ext cx="278252" cy="194451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0" name="Conector Reto 379">
            <a:extLst>
              <a:ext uri="{FF2B5EF4-FFF2-40B4-BE49-F238E27FC236}">
                <a16:creationId xmlns:a16="http://schemas.microsoft.com/office/drawing/2014/main" id="{7E65A84B-260E-9B4F-9033-E4879FC584A5}"/>
              </a:ext>
            </a:extLst>
          </p:cNvPr>
          <p:cNvCxnSpPr>
            <a:cxnSpLocks/>
            <a:stCxn id="793" idx="2"/>
          </p:cNvCxnSpPr>
          <p:nvPr/>
        </p:nvCxnSpPr>
        <p:spPr bwMode="auto">
          <a:xfrm flipV="1">
            <a:off x="342612" y="6032348"/>
            <a:ext cx="224710" cy="7439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2" name="Conector Reto 381">
            <a:extLst>
              <a:ext uri="{FF2B5EF4-FFF2-40B4-BE49-F238E27FC236}">
                <a16:creationId xmlns:a16="http://schemas.microsoft.com/office/drawing/2014/main" id="{B9360C28-8A11-6C4F-8287-32DB6EED7177}"/>
              </a:ext>
            </a:extLst>
          </p:cNvPr>
          <p:cNvCxnSpPr>
            <a:cxnSpLocks/>
          </p:cNvCxnSpPr>
          <p:nvPr/>
        </p:nvCxnSpPr>
        <p:spPr bwMode="auto">
          <a:xfrm>
            <a:off x="331938" y="5959829"/>
            <a:ext cx="235001" cy="63772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84" name="Picture 4" descr="Resultado de imagem para caixa de emenda optica">
            <a:extLst>
              <a:ext uri="{FF2B5EF4-FFF2-40B4-BE49-F238E27FC236}">
                <a16:creationId xmlns:a16="http://schemas.microsoft.com/office/drawing/2014/main" id="{E0EB8716-4E36-C84C-BD17-7B0E46B6B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332961">
            <a:off x="5111141" y="3309397"/>
            <a:ext cx="1131066" cy="113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5" name="Picture 4" descr="Resultado de imagem para caixa de emenda optica">
            <a:extLst>
              <a:ext uri="{FF2B5EF4-FFF2-40B4-BE49-F238E27FC236}">
                <a16:creationId xmlns:a16="http://schemas.microsoft.com/office/drawing/2014/main" id="{5D30C726-CE45-0A4E-BD0B-68B347FE6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332961">
            <a:off x="4267048" y="3309397"/>
            <a:ext cx="1131066" cy="113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6" name="Picture 4" descr="Resultado de imagem para caixa de emenda optica">
            <a:extLst>
              <a:ext uri="{FF2B5EF4-FFF2-40B4-BE49-F238E27FC236}">
                <a16:creationId xmlns:a16="http://schemas.microsoft.com/office/drawing/2014/main" id="{D0C6902A-426E-FB40-843C-81AC93FEF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332961">
            <a:off x="3324516" y="3346039"/>
            <a:ext cx="1131066" cy="113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7" name="Picture 4" descr="Resultado de imagem para caixa de emenda optica">
            <a:extLst>
              <a:ext uri="{FF2B5EF4-FFF2-40B4-BE49-F238E27FC236}">
                <a16:creationId xmlns:a16="http://schemas.microsoft.com/office/drawing/2014/main" id="{45171D93-3070-5749-8EE1-9EC9203F6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332961">
            <a:off x="2322622" y="3376583"/>
            <a:ext cx="1131066" cy="113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8" name="Retângulo com Único Canto Arredondado 387">
            <a:extLst>
              <a:ext uri="{FF2B5EF4-FFF2-40B4-BE49-F238E27FC236}">
                <a16:creationId xmlns:a16="http://schemas.microsoft.com/office/drawing/2014/main" id="{26639B16-C99D-9044-A0ED-8667A4F1255F}"/>
              </a:ext>
            </a:extLst>
          </p:cNvPr>
          <p:cNvSpPr/>
          <p:nvPr/>
        </p:nvSpPr>
        <p:spPr bwMode="auto">
          <a:xfrm rot="16200000">
            <a:off x="6676187" y="2481319"/>
            <a:ext cx="1784772" cy="2666503"/>
          </a:xfrm>
          <a:prstGeom prst="round1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89" name="Retângulo 388">
            <a:extLst>
              <a:ext uri="{FF2B5EF4-FFF2-40B4-BE49-F238E27FC236}">
                <a16:creationId xmlns:a16="http://schemas.microsoft.com/office/drawing/2014/main" id="{7E5B34E7-4E46-7D4B-8A62-E2D655E504E9}"/>
              </a:ext>
            </a:extLst>
          </p:cNvPr>
          <p:cNvSpPr/>
          <p:nvPr/>
        </p:nvSpPr>
        <p:spPr bwMode="auto">
          <a:xfrm rot="16200000">
            <a:off x="6188998" y="3349522"/>
            <a:ext cx="1505897" cy="908540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90" name="CaixaDeTexto 389">
            <a:extLst>
              <a:ext uri="{FF2B5EF4-FFF2-40B4-BE49-F238E27FC236}">
                <a16:creationId xmlns:a16="http://schemas.microsoft.com/office/drawing/2014/main" id="{E3DA88D2-331C-144B-8F6D-16628BFE9ED0}"/>
              </a:ext>
            </a:extLst>
          </p:cNvPr>
          <p:cNvSpPr txBox="1"/>
          <p:nvPr/>
        </p:nvSpPr>
        <p:spPr>
          <a:xfrm>
            <a:off x="6432303" y="3046997"/>
            <a:ext cx="6492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DIO</a:t>
            </a:r>
            <a:endParaRPr lang="pt-BR" sz="1000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391" name="Conector Reto 390">
            <a:extLst>
              <a:ext uri="{FF2B5EF4-FFF2-40B4-BE49-F238E27FC236}">
                <a16:creationId xmlns:a16="http://schemas.microsoft.com/office/drawing/2014/main" id="{31F9F1AB-0627-3947-8D3D-5981EA8DE9F0}"/>
              </a:ext>
            </a:extLst>
          </p:cNvPr>
          <p:cNvCxnSpPr>
            <a:cxnSpLocks/>
            <a:stCxn id="394" idx="3"/>
          </p:cNvCxnSpPr>
          <p:nvPr/>
        </p:nvCxnSpPr>
        <p:spPr bwMode="auto">
          <a:xfrm flipH="1" flipV="1">
            <a:off x="6308991" y="4312210"/>
            <a:ext cx="228260" cy="464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92" name="Cilindro 391">
            <a:extLst>
              <a:ext uri="{FF2B5EF4-FFF2-40B4-BE49-F238E27FC236}">
                <a16:creationId xmlns:a16="http://schemas.microsoft.com/office/drawing/2014/main" id="{7E7AEB50-74B2-EC49-B685-4F14A421A78E}"/>
              </a:ext>
            </a:extLst>
          </p:cNvPr>
          <p:cNvSpPr/>
          <p:nvPr/>
        </p:nvSpPr>
        <p:spPr bwMode="auto">
          <a:xfrm rot="5400000">
            <a:off x="6595463" y="3280535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93" name="Cilindro 392">
            <a:extLst>
              <a:ext uri="{FF2B5EF4-FFF2-40B4-BE49-F238E27FC236}">
                <a16:creationId xmlns:a16="http://schemas.microsoft.com/office/drawing/2014/main" id="{C702CF5F-5DDC-A14E-A7DF-85EBB36D714A}"/>
              </a:ext>
            </a:extLst>
          </p:cNvPr>
          <p:cNvSpPr/>
          <p:nvPr/>
        </p:nvSpPr>
        <p:spPr bwMode="auto">
          <a:xfrm rot="5400000">
            <a:off x="6593087" y="3911215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94" name="Cilindro 393">
            <a:extLst>
              <a:ext uri="{FF2B5EF4-FFF2-40B4-BE49-F238E27FC236}">
                <a16:creationId xmlns:a16="http://schemas.microsoft.com/office/drawing/2014/main" id="{B3DA1C28-AEFE-0244-B46D-23302F9F7E98}"/>
              </a:ext>
            </a:extLst>
          </p:cNvPr>
          <p:cNvSpPr/>
          <p:nvPr/>
        </p:nvSpPr>
        <p:spPr bwMode="auto">
          <a:xfrm rot="5400000">
            <a:off x="6599231" y="4203956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395" name="Conector Reto 394">
            <a:extLst>
              <a:ext uri="{FF2B5EF4-FFF2-40B4-BE49-F238E27FC236}">
                <a16:creationId xmlns:a16="http://schemas.microsoft.com/office/drawing/2014/main" id="{A6C41CBC-78F5-4A42-AC6C-28D620263B39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6880441" y="3277674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6" name="Conector Reto 395">
            <a:extLst>
              <a:ext uri="{FF2B5EF4-FFF2-40B4-BE49-F238E27FC236}">
                <a16:creationId xmlns:a16="http://schemas.microsoft.com/office/drawing/2014/main" id="{98C6925F-B69F-794A-8022-1552FC473E8A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6882492" y="3559498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7" name="Conector Reto 396">
            <a:extLst>
              <a:ext uri="{FF2B5EF4-FFF2-40B4-BE49-F238E27FC236}">
                <a16:creationId xmlns:a16="http://schemas.microsoft.com/office/drawing/2014/main" id="{F7B830A8-C430-C848-B217-408D6C6B30F4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6913914" y="3908533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8" name="Conector Reto 397">
            <a:extLst>
              <a:ext uri="{FF2B5EF4-FFF2-40B4-BE49-F238E27FC236}">
                <a16:creationId xmlns:a16="http://schemas.microsoft.com/office/drawing/2014/main" id="{FF8D46BD-97E6-FF49-8096-9D28D8A8EDAD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6913914" y="4194763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99" name="Retângulo 398">
            <a:extLst>
              <a:ext uri="{FF2B5EF4-FFF2-40B4-BE49-F238E27FC236}">
                <a16:creationId xmlns:a16="http://schemas.microsoft.com/office/drawing/2014/main" id="{E60BF0AD-FD78-AF4E-968C-17C054203328}"/>
              </a:ext>
            </a:extLst>
          </p:cNvPr>
          <p:cNvSpPr/>
          <p:nvPr/>
        </p:nvSpPr>
        <p:spPr bwMode="auto">
          <a:xfrm rot="16200000">
            <a:off x="7690041" y="3911490"/>
            <a:ext cx="831774" cy="417633"/>
          </a:xfrm>
          <a:prstGeom prst="rect">
            <a:avLst/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0" name="Retângulo 399">
            <a:extLst>
              <a:ext uri="{FF2B5EF4-FFF2-40B4-BE49-F238E27FC236}">
                <a16:creationId xmlns:a16="http://schemas.microsoft.com/office/drawing/2014/main" id="{C6ED1FB7-8F73-2945-BF4E-7FDDD04CC0B6}"/>
              </a:ext>
            </a:extLst>
          </p:cNvPr>
          <p:cNvSpPr/>
          <p:nvPr/>
        </p:nvSpPr>
        <p:spPr bwMode="auto">
          <a:xfrm rot="16200000">
            <a:off x="7956593" y="4029800"/>
            <a:ext cx="299612" cy="323243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401" name="Conector Reto 400">
            <a:extLst>
              <a:ext uri="{FF2B5EF4-FFF2-40B4-BE49-F238E27FC236}">
                <a16:creationId xmlns:a16="http://schemas.microsoft.com/office/drawing/2014/main" id="{2BA34DA3-BFF4-A646-8330-4AB132DE6A4E}"/>
              </a:ext>
            </a:extLst>
          </p:cNvPr>
          <p:cNvCxnSpPr/>
          <p:nvPr/>
        </p:nvCxnSpPr>
        <p:spPr bwMode="auto">
          <a:xfrm rot="16200000">
            <a:off x="8004141" y="2803033"/>
            <a:ext cx="609844" cy="11798"/>
          </a:xfrm>
          <a:prstGeom prst="line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2" name="Retângulo Arredondado 401">
            <a:extLst>
              <a:ext uri="{FF2B5EF4-FFF2-40B4-BE49-F238E27FC236}">
                <a16:creationId xmlns:a16="http://schemas.microsoft.com/office/drawing/2014/main" id="{2A06AED4-E9BC-814C-BAA6-A870763054E1}"/>
              </a:ext>
            </a:extLst>
          </p:cNvPr>
          <p:cNvSpPr/>
          <p:nvPr/>
        </p:nvSpPr>
        <p:spPr bwMode="auto">
          <a:xfrm rot="16200000">
            <a:off x="8044714" y="4138785"/>
            <a:ext cx="104173" cy="23149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Retângulo Arredondado 402">
            <a:extLst>
              <a:ext uri="{FF2B5EF4-FFF2-40B4-BE49-F238E27FC236}">
                <a16:creationId xmlns:a16="http://schemas.microsoft.com/office/drawing/2014/main" id="{C1FCBEB1-51F2-D540-B999-1697D1923A56}"/>
              </a:ext>
            </a:extLst>
          </p:cNvPr>
          <p:cNvSpPr/>
          <p:nvPr/>
        </p:nvSpPr>
        <p:spPr bwMode="auto">
          <a:xfrm rot="16200000">
            <a:off x="8046282" y="3995812"/>
            <a:ext cx="104173" cy="23149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404" name="Conector Reto 403">
            <a:extLst>
              <a:ext uri="{FF2B5EF4-FFF2-40B4-BE49-F238E27FC236}">
                <a16:creationId xmlns:a16="http://schemas.microsoft.com/office/drawing/2014/main" id="{339D7854-C38C-6B46-85CB-47DF7E494EFC}"/>
              </a:ext>
            </a:extLst>
          </p:cNvPr>
          <p:cNvCxnSpPr>
            <a:cxnSpLocks/>
          </p:cNvCxnSpPr>
          <p:nvPr/>
        </p:nvCxnSpPr>
        <p:spPr bwMode="auto">
          <a:xfrm rot="16200000" flipV="1">
            <a:off x="7814073" y="3982142"/>
            <a:ext cx="150238" cy="439812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5" name="Conector Reto 404">
            <a:extLst>
              <a:ext uri="{FF2B5EF4-FFF2-40B4-BE49-F238E27FC236}">
                <a16:creationId xmlns:a16="http://schemas.microsoft.com/office/drawing/2014/main" id="{AFE8AD84-7719-D64B-8671-7B19E11CD7A4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7660499" y="4018570"/>
            <a:ext cx="0" cy="216024"/>
          </a:xfrm>
          <a:prstGeom prst="line">
            <a:avLst/>
          </a:prstGeom>
          <a:solidFill>
            <a:schemeClr val="folHlink"/>
          </a:solidFill>
          <a:ln w="476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6" name="Conector Reto 405">
            <a:extLst>
              <a:ext uri="{FF2B5EF4-FFF2-40B4-BE49-F238E27FC236}">
                <a16:creationId xmlns:a16="http://schemas.microsoft.com/office/drawing/2014/main" id="{51C1B2F6-4332-AA4E-B7E2-925C68674B33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7392785" y="3966879"/>
            <a:ext cx="94097" cy="225307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7" name="Conector Reto 406">
            <a:extLst>
              <a:ext uri="{FF2B5EF4-FFF2-40B4-BE49-F238E27FC236}">
                <a16:creationId xmlns:a16="http://schemas.microsoft.com/office/drawing/2014/main" id="{6B3567FE-50B3-B545-90CF-8F053A31A8FF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7358539" y="4116726"/>
            <a:ext cx="178044" cy="240762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8" name="Conector Reto 407">
            <a:extLst>
              <a:ext uri="{FF2B5EF4-FFF2-40B4-BE49-F238E27FC236}">
                <a16:creationId xmlns:a16="http://schemas.microsoft.com/office/drawing/2014/main" id="{20A7EC59-D29D-8E40-BE21-BF8AF4C7FDB9}"/>
              </a:ext>
            </a:extLst>
          </p:cNvPr>
          <p:cNvCxnSpPr>
            <a:cxnSpLocks/>
          </p:cNvCxnSpPr>
          <p:nvPr/>
        </p:nvCxnSpPr>
        <p:spPr bwMode="auto">
          <a:xfrm rot="16200000" flipH="1" flipV="1">
            <a:off x="7849635" y="3914810"/>
            <a:ext cx="48514" cy="375725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9" name="CaixaDeTexto 408">
            <a:extLst>
              <a:ext uri="{FF2B5EF4-FFF2-40B4-BE49-F238E27FC236}">
                <a16:creationId xmlns:a16="http://schemas.microsoft.com/office/drawing/2014/main" id="{75F0C41E-96C0-E440-9228-A032FA25DD2A}"/>
              </a:ext>
            </a:extLst>
          </p:cNvPr>
          <p:cNvSpPr txBox="1"/>
          <p:nvPr/>
        </p:nvSpPr>
        <p:spPr>
          <a:xfrm>
            <a:off x="7369946" y="3387470"/>
            <a:ext cx="1330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DISTRIBUTION SWITCH</a:t>
            </a:r>
            <a:endParaRPr lang="pt-BR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Oval 409">
            <a:extLst>
              <a:ext uri="{FF2B5EF4-FFF2-40B4-BE49-F238E27FC236}">
                <a16:creationId xmlns:a16="http://schemas.microsoft.com/office/drawing/2014/main" id="{00EE2D5A-7AD4-2B42-8BBF-2B149E23E0A3}"/>
              </a:ext>
            </a:extLst>
          </p:cNvPr>
          <p:cNvSpPr/>
          <p:nvPr/>
        </p:nvSpPr>
        <p:spPr bwMode="auto">
          <a:xfrm rot="16200000">
            <a:off x="8055481" y="4169250"/>
            <a:ext cx="101836" cy="147841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11" name="CaixaDeTexto 410">
            <a:extLst>
              <a:ext uri="{FF2B5EF4-FFF2-40B4-BE49-F238E27FC236}">
                <a16:creationId xmlns:a16="http://schemas.microsoft.com/office/drawing/2014/main" id="{9271953F-2741-3643-AD17-EC839F765E90}"/>
              </a:ext>
            </a:extLst>
          </p:cNvPr>
          <p:cNvSpPr txBox="1"/>
          <p:nvPr/>
        </p:nvSpPr>
        <p:spPr>
          <a:xfrm>
            <a:off x="7560805" y="2962434"/>
            <a:ext cx="13531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/>
              </a:rPr>
              <a:t>DEPOSITO</a:t>
            </a:r>
            <a:endParaRPr lang="pt-BR" sz="1000" b="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412" name="Retângulo Arredondado 411">
            <a:extLst>
              <a:ext uri="{FF2B5EF4-FFF2-40B4-BE49-F238E27FC236}">
                <a16:creationId xmlns:a16="http://schemas.microsoft.com/office/drawing/2014/main" id="{C9D08A9E-3F6A-7949-878E-52B7CEFD8398}"/>
              </a:ext>
            </a:extLst>
          </p:cNvPr>
          <p:cNvSpPr/>
          <p:nvPr/>
        </p:nvSpPr>
        <p:spPr bwMode="auto">
          <a:xfrm>
            <a:off x="6919317" y="4275850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3" name="Placa 412">
            <a:extLst>
              <a:ext uri="{FF2B5EF4-FFF2-40B4-BE49-F238E27FC236}">
                <a16:creationId xmlns:a16="http://schemas.microsoft.com/office/drawing/2014/main" id="{8E534F48-B55D-3B46-B9D8-3877164AE07A}"/>
              </a:ext>
            </a:extLst>
          </p:cNvPr>
          <p:cNvSpPr/>
          <p:nvPr/>
        </p:nvSpPr>
        <p:spPr bwMode="auto">
          <a:xfrm rot="16200000">
            <a:off x="6988741" y="4238244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14" name="Retângulo Arredondado 413">
            <a:extLst>
              <a:ext uri="{FF2B5EF4-FFF2-40B4-BE49-F238E27FC236}">
                <a16:creationId xmlns:a16="http://schemas.microsoft.com/office/drawing/2014/main" id="{743297EC-23AD-6743-88C2-8B78A874BDA2}"/>
              </a:ext>
            </a:extLst>
          </p:cNvPr>
          <p:cNvSpPr/>
          <p:nvPr/>
        </p:nvSpPr>
        <p:spPr bwMode="auto">
          <a:xfrm>
            <a:off x="7206471" y="4279191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Retângulo Arredondado 414">
            <a:extLst>
              <a:ext uri="{FF2B5EF4-FFF2-40B4-BE49-F238E27FC236}">
                <a16:creationId xmlns:a16="http://schemas.microsoft.com/office/drawing/2014/main" id="{892763BF-D01E-BA4C-BE32-6E585E869A26}"/>
              </a:ext>
            </a:extLst>
          </p:cNvPr>
          <p:cNvSpPr/>
          <p:nvPr/>
        </p:nvSpPr>
        <p:spPr bwMode="auto">
          <a:xfrm>
            <a:off x="6920519" y="3959663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Placa 415">
            <a:extLst>
              <a:ext uri="{FF2B5EF4-FFF2-40B4-BE49-F238E27FC236}">
                <a16:creationId xmlns:a16="http://schemas.microsoft.com/office/drawing/2014/main" id="{4C2914F8-6F9E-724B-BE53-6CDDFB44AD39}"/>
              </a:ext>
            </a:extLst>
          </p:cNvPr>
          <p:cNvSpPr/>
          <p:nvPr/>
        </p:nvSpPr>
        <p:spPr bwMode="auto">
          <a:xfrm rot="16200000">
            <a:off x="6989943" y="3922057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17" name="Retângulo Arredondado 416">
            <a:extLst>
              <a:ext uri="{FF2B5EF4-FFF2-40B4-BE49-F238E27FC236}">
                <a16:creationId xmlns:a16="http://schemas.microsoft.com/office/drawing/2014/main" id="{92EDA03C-AF82-184F-A0D2-43A1B47C14D6}"/>
              </a:ext>
            </a:extLst>
          </p:cNvPr>
          <p:cNvSpPr/>
          <p:nvPr/>
        </p:nvSpPr>
        <p:spPr bwMode="auto">
          <a:xfrm>
            <a:off x="7207673" y="3963004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8" name="Placa 417">
            <a:extLst>
              <a:ext uri="{FF2B5EF4-FFF2-40B4-BE49-F238E27FC236}">
                <a16:creationId xmlns:a16="http://schemas.microsoft.com/office/drawing/2014/main" id="{96228B99-103C-7746-80C3-34D501C2FC3C}"/>
              </a:ext>
            </a:extLst>
          </p:cNvPr>
          <p:cNvSpPr/>
          <p:nvPr/>
        </p:nvSpPr>
        <p:spPr bwMode="auto">
          <a:xfrm rot="16200000">
            <a:off x="6992804" y="3599094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19" name="Retângulo Arredondado 418">
            <a:extLst>
              <a:ext uri="{FF2B5EF4-FFF2-40B4-BE49-F238E27FC236}">
                <a16:creationId xmlns:a16="http://schemas.microsoft.com/office/drawing/2014/main" id="{EEE2D598-F087-5543-82F3-69FE5FC6A7F3}"/>
              </a:ext>
            </a:extLst>
          </p:cNvPr>
          <p:cNvSpPr/>
          <p:nvPr/>
        </p:nvSpPr>
        <p:spPr bwMode="auto">
          <a:xfrm>
            <a:off x="6909402" y="3648740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a 419">
            <a:extLst>
              <a:ext uri="{FF2B5EF4-FFF2-40B4-BE49-F238E27FC236}">
                <a16:creationId xmlns:a16="http://schemas.microsoft.com/office/drawing/2014/main" id="{E2E32853-00A5-B14D-946E-E1935534B9D6}"/>
              </a:ext>
            </a:extLst>
          </p:cNvPr>
          <p:cNvSpPr/>
          <p:nvPr/>
        </p:nvSpPr>
        <p:spPr bwMode="auto">
          <a:xfrm rot="16200000">
            <a:off x="7001039" y="3305994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21" name="Retângulo Arredondado 420">
            <a:extLst>
              <a:ext uri="{FF2B5EF4-FFF2-40B4-BE49-F238E27FC236}">
                <a16:creationId xmlns:a16="http://schemas.microsoft.com/office/drawing/2014/main" id="{41EB0393-AA32-3E48-96DE-D48DF45EB235}"/>
              </a:ext>
            </a:extLst>
          </p:cNvPr>
          <p:cNvSpPr/>
          <p:nvPr/>
        </p:nvSpPr>
        <p:spPr bwMode="auto">
          <a:xfrm>
            <a:off x="6913470" y="3349777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2" name="Sol 421">
            <a:extLst>
              <a:ext uri="{FF2B5EF4-FFF2-40B4-BE49-F238E27FC236}">
                <a16:creationId xmlns:a16="http://schemas.microsoft.com/office/drawing/2014/main" id="{D79B69B4-896F-A74E-AD6C-8515BDD8E9A7}"/>
              </a:ext>
            </a:extLst>
          </p:cNvPr>
          <p:cNvSpPr/>
          <p:nvPr/>
        </p:nvSpPr>
        <p:spPr bwMode="auto">
          <a:xfrm rot="16200000">
            <a:off x="8060895" y="4196097"/>
            <a:ext cx="104173" cy="135122"/>
          </a:xfrm>
          <a:prstGeom prst="sun">
            <a:avLst/>
          </a:prstGeom>
          <a:solidFill>
            <a:srgbClr val="F2FF0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23" name="CaixaDeTexto 422">
            <a:extLst>
              <a:ext uri="{FF2B5EF4-FFF2-40B4-BE49-F238E27FC236}">
                <a16:creationId xmlns:a16="http://schemas.microsoft.com/office/drawing/2014/main" id="{68002E2A-C820-5243-98AB-732DA3D86AC1}"/>
              </a:ext>
            </a:extLst>
          </p:cNvPr>
          <p:cNvSpPr txBox="1"/>
          <p:nvPr/>
        </p:nvSpPr>
        <p:spPr>
          <a:xfrm>
            <a:off x="25653" y="4546641"/>
            <a:ext cx="1469814" cy="243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CORE SWITCH</a:t>
            </a:r>
            <a:endParaRPr lang="pt-BR" sz="1000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424" name="Conector Reto 423">
            <a:extLst>
              <a:ext uri="{FF2B5EF4-FFF2-40B4-BE49-F238E27FC236}">
                <a16:creationId xmlns:a16="http://schemas.microsoft.com/office/drawing/2014/main" id="{AD892C5F-42E0-D64C-B749-FD8AC0F4B00F}"/>
              </a:ext>
            </a:extLst>
          </p:cNvPr>
          <p:cNvCxnSpPr>
            <a:cxnSpLocks/>
          </p:cNvCxnSpPr>
          <p:nvPr/>
        </p:nvCxnSpPr>
        <p:spPr bwMode="auto">
          <a:xfrm>
            <a:off x="2087166" y="3388085"/>
            <a:ext cx="4445941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25" name="Cilindro 424">
            <a:extLst>
              <a:ext uri="{FF2B5EF4-FFF2-40B4-BE49-F238E27FC236}">
                <a16:creationId xmlns:a16="http://schemas.microsoft.com/office/drawing/2014/main" id="{43D51B68-2C81-9A48-83B9-EFC1823AD4C8}"/>
              </a:ext>
            </a:extLst>
          </p:cNvPr>
          <p:cNvSpPr/>
          <p:nvPr/>
        </p:nvSpPr>
        <p:spPr bwMode="auto">
          <a:xfrm rot="16200000">
            <a:off x="1903485" y="4216590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26" name="Cilindro 425">
            <a:extLst>
              <a:ext uri="{FF2B5EF4-FFF2-40B4-BE49-F238E27FC236}">
                <a16:creationId xmlns:a16="http://schemas.microsoft.com/office/drawing/2014/main" id="{6E2B6A3C-BAA6-B743-9A1F-DD647262040D}"/>
              </a:ext>
            </a:extLst>
          </p:cNvPr>
          <p:cNvSpPr/>
          <p:nvPr/>
        </p:nvSpPr>
        <p:spPr bwMode="auto">
          <a:xfrm rot="16200000">
            <a:off x="1905918" y="3909943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27" name="Cilindro 426">
            <a:extLst>
              <a:ext uri="{FF2B5EF4-FFF2-40B4-BE49-F238E27FC236}">
                <a16:creationId xmlns:a16="http://schemas.microsoft.com/office/drawing/2014/main" id="{9A45183B-2141-F04F-9537-22597E8F39F9}"/>
              </a:ext>
            </a:extLst>
          </p:cNvPr>
          <p:cNvSpPr/>
          <p:nvPr/>
        </p:nvSpPr>
        <p:spPr bwMode="auto">
          <a:xfrm rot="16200000">
            <a:off x="1916404" y="3592247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28" name="Cilindro 427">
            <a:extLst>
              <a:ext uri="{FF2B5EF4-FFF2-40B4-BE49-F238E27FC236}">
                <a16:creationId xmlns:a16="http://schemas.microsoft.com/office/drawing/2014/main" id="{A9259642-CDE6-AE48-99ED-BA7D61DD4C1E}"/>
              </a:ext>
            </a:extLst>
          </p:cNvPr>
          <p:cNvSpPr/>
          <p:nvPr/>
        </p:nvSpPr>
        <p:spPr bwMode="auto">
          <a:xfrm rot="16200000">
            <a:off x="1919430" y="3276614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429" name="Conector Reto 428">
            <a:extLst>
              <a:ext uri="{FF2B5EF4-FFF2-40B4-BE49-F238E27FC236}">
                <a16:creationId xmlns:a16="http://schemas.microsoft.com/office/drawing/2014/main" id="{F1D67D0C-84DD-6F4C-ADF6-28C1801F8CD7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1725332" y="4193879"/>
            <a:ext cx="0" cy="27108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0" name="Conector Reto 429">
            <a:extLst>
              <a:ext uri="{FF2B5EF4-FFF2-40B4-BE49-F238E27FC236}">
                <a16:creationId xmlns:a16="http://schemas.microsoft.com/office/drawing/2014/main" id="{50C779DB-C329-2A4C-89FA-ADFA6C19BEA7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1724631" y="3869374"/>
            <a:ext cx="0" cy="27108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1" name="Conector Reto 430">
            <a:extLst>
              <a:ext uri="{FF2B5EF4-FFF2-40B4-BE49-F238E27FC236}">
                <a16:creationId xmlns:a16="http://schemas.microsoft.com/office/drawing/2014/main" id="{48C6CC71-283A-2B4F-9F3F-A621327C4E86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1724631" y="3564897"/>
            <a:ext cx="0" cy="27108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2" name="Conector Reto 431">
            <a:extLst>
              <a:ext uri="{FF2B5EF4-FFF2-40B4-BE49-F238E27FC236}">
                <a16:creationId xmlns:a16="http://schemas.microsoft.com/office/drawing/2014/main" id="{3ECD8BCB-154F-424A-93DF-F2555D879DF6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1724631" y="3248607"/>
            <a:ext cx="0" cy="27108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33" name="Retângulo Arredondado 432">
            <a:extLst>
              <a:ext uri="{FF2B5EF4-FFF2-40B4-BE49-F238E27FC236}">
                <a16:creationId xmlns:a16="http://schemas.microsoft.com/office/drawing/2014/main" id="{11161FEC-F64D-154A-B7A3-81CC1D028017}"/>
              </a:ext>
            </a:extLst>
          </p:cNvPr>
          <p:cNvSpPr/>
          <p:nvPr/>
        </p:nvSpPr>
        <p:spPr bwMode="auto">
          <a:xfrm>
            <a:off x="1254963" y="4276918"/>
            <a:ext cx="110155" cy="112531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Placa 433">
            <a:extLst>
              <a:ext uri="{FF2B5EF4-FFF2-40B4-BE49-F238E27FC236}">
                <a16:creationId xmlns:a16="http://schemas.microsoft.com/office/drawing/2014/main" id="{5BD7DF7F-3D24-5C47-892A-29F9DC820812}"/>
              </a:ext>
            </a:extLst>
          </p:cNvPr>
          <p:cNvSpPr/>
          <p:nvPr/>
        </p:nvSpPr>
        <p:spPr bwMode="auto">
          <a:xfrm rot="16200000">
            <a:off x="1308879" y="4246226"/>
            <a:ext cx="274805" cy="182328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35" name="Retângulo Arredondado 434">
            <a:extLst>
              <a:ext uri="{FF2B5EF4-FFF2-40B4-BE49-F238E27FC236}">
                <a16:creationId xmlns:a16="http://schemas.microsoft.com/office/drawing/2014/main" id="{FA8C1B91-6F8E-BF46-92A0-82D10B98E4F3}"/>
              </a:ext>
            </a:extLst>
          </p:cNvPr>
          <p:cNvSpPr/>
          <p:nvPr/>
        </p:nvSpPr>
        <p:spPr bwMode="auto">
          <a:xfrm>
            <a:off x="1538487" y="4280610"/>
            <a:ext cx="110155" cy="112531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6" name="Retângulo Arredondado 435">
            <a:extLst>
              <a:ext uri="{FF2B5EF4-FFF2-40B4-BE49-F238E27FC236}">
                <a16:creationId xmlns:a16="http://schemas.microsoft.com/office/drawing/2014/main" id="{A1710DBB-F6F5-4E41-A9AA-A6A88B53DFC4}"/>
              </a:ext>
            </a:extLst>
          </p:cNvPr>
          <p:cNvSpPr/>
          <p:nvPr/>
        </p:nvSpPr>
        <p:spPr bwMode="auto">
          <a:xfrm>
            <a:off x="1256150" y="3927524"/>
            <a:ext cx="110155" cy="112531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7" name="Placa 436">
            <a:extLst>
              <a:ext uri="{FF2B5EF4-FFF2-40B4-BE49-F238E27FC236}">
                <a16:creationId xmlns:a16="http://schemas.microsoft.com/office/drawing/2014/main" id="{EB1BD22E-3643-DB48-99B3-07F0F86C6D0E}"/>
              </a:ext>
            </a:extLst>
          </p:cNvPr>
          <p:cNvSpPr/>
          <p:nvPr/>
        </p:nvSpPr>
        <p:spPr bwMode="auto">
          <a:xfrm rot="16200000">
            <a:off x="1310066" y="3896833"/>
            <a:ext cx="274805" cy="182328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38" name="Retângulo Arredondado 437">
            <a:extLst>
              <a:ext uri="{FF2B5EF4-FFF2-40B4-BE49-F238E27FC236}">
                <a16:creationId xmlns:a16="http://schemas.microsoft.com/office/drawing/2014/main" id="{E97A1BB8-3382-7241-BA08-BA01A56E792C}"/>
              </a:ext>
            </a:extLst>
          </p:cNvPr>
          <p:cNvSpPr/>
          <p:nvPr/>
        </p:nvSpPr>
        <p:spPr bwMode="auto">
          <a:xfrm>
            <a:off x="1539674" y="3931216"/>
            <a:ext cx="110155" cy="112531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9" name="Placa 438">
            <a:extLst>
              <a:ext uri="{FF2B5EF4-FFF2-40B4-BE49-F238E27FC236}">
                <a16:creationId xmlns:a16="http://schemas.microsoft.com/office/drawing/2014/main" id="{CAF20C82-4E29-5343-9DEA-BB51F945D700}"/>
              </a:ext>
            </a:extLst>
          </p:cNvPr>
          <p:cNvSpPr/>
          <p:nvPr/>
        </p:nvSpPr>
        <p:spPr bwMode="auto">
          <a:xfrm rot="16200000">
            <a:off x="1318880" y="3593043"/>
            <a:ext cx="274805" cy="182328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40" name="Retângulo Arredondado 439">
            <a:extLst>
              <a:ext uri="{FF2B5EF4-FFF2-40B4-BE49-F238E27FC236}">
                <a16:creationId xmlns:a16="http://schemas.microsoft.com/office/drawing/2014/main" id="{9D0C9618-96C5-7A4E-A952-4BCF6F792A9F}"/>
              </a:ext>
            </a:extLst>
          </p:cNvPr>
          <p:cNvSpPr/>
          <p:nvPr/>
        </p:nvSpPr>
        <p:spPr bwMode="auto">
          <a:xfrm>
            <a:off x="1548488" y="3627427"/>
            <a:ext cx="110155" cy="112531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1" name="Placa 440">
            <a:extLst>
              <a:ext uri="{FF2B5EF4-FFF2-40B4-BE49-F238E27FC236}">
                <a16:creationId xmlns:a16="http://schemas.microsoft.com/office/drawing/2014/main" id="{3772F3D7-4D29-0C45-A5D9-E4327200D20A}"/>
              </a:ext>
            </a:extLst>
          </p:cNvPr>
          <p:cNvSpPr/>
          <p:nvPr/>
        </p:nvSpPr>
        <p:spPr bwMode="auto">
          <a:xfrm rot="16200000">
            <a:off x="1318880" y="3283281"/>
            <a:ext cx="274805" cy="182328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42" name="Retângulo Arredondado 441">
            <a:extLst>
              <a:ext uri="{FF2B5EF4-FFF2-40B4-BE49-F238E27FC236}">
                <a16:creationId xmlns:a16="http://schemas.microsoft.com/office/drawing/2014/main" id="{D7C9D49E-E00F-4145-B350-1CB2B17DF629}"/>
              </a:ext>
            </a:extLst>
          </p:cNvPr>
          <p:cNvSpPr/>
          <p:nvPr/>
        </p:nvSpPr>
        <p:spPr bwMode="auto">
          <a:xfrm>
            <a:off x="1548488" y="3317665"/>
            <a:ext cx="110155" cy="112531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443" name="Conector Reto 442">
            <a:extLst>
              <a:ext uri="{FF2B5EF4-FFF2-40B4-BE49-F238E27FC236}">
                <a16:creationId xmlns:a16="http://schemas.microsoft.com/office/drawing/2014/main" id="{451E3F3E-7F29-7547-9F6F-9DBF7AA443E0}"/>
              </a:ext>
            </a:extLst>
          </p:cNvPr>
          <p:cNvCxnSpPr>
            <a:cxnSpLocks/>
          </p:cNvCxnSpPr>
          <p:nvPr/>
        </p:nvCxnSpPr>
        <p:spPr bwMode="auto">
          <a:xfrm>
            <a:off x="566730" y="4111559"/>
            <a:ext cx="444950" cy="8747"/>
          </a:xfrm>
          <a:prstGeom prst="line">
            <a:avLst/>
          </a:prstGeom>
          <a:solidFill>
            <a:schemeClr val="folHlink"/>
          </a:solidFill>
          <a:ln w="476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4" name="Retângulo 443">
            <a:extLst>
              <a:ext uri="{FF2B5EF4-FFF2-40B4-BE49-F238E27FC236}">
                <a16:creationId xmlns:a16="http://schemas.microsoft.com/office/drawing/2014/main" id="{FA302548-9666-4444-A63F-5DE814376D0B}"/>
              </a:ext>
            </a:extLst>
          </p:cNvPr>
          <p:cNvSpPr/>
          <p:nvPr/>
        </p:nvSpPr>
        <p:spPr bwMode="auto">
          <a:xfrm rot="16200000">
            <a:off x="79403" y="3965383"/>
            <a:ext cx="331078" cy="319157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Retângulo Arredondado 444">
            <a:extLst>
              <a:ext uri="{FF2B5EF4-FFF2-40B4-BE49-F238E27FC236}">
                <a16:creationId xmlns:a16="http://schemas.microsoft.com/office/drawing/2014/main" id="{A051797D-8D4D-A64B-AD72-AA35957F1152}"/>
              </a:ext>
            </a:extLst>
          </p:cNvPr>
          <p:cNvSpPr/>
          <p:nvPr/>
        </p:nvSpPr>
        <p:spPr bwMode="auto">
          <a:xfrm rot="16200000">
            <a:off x="177908" y="4080416"/>
            <a:ext cx="115113" cy="22856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6" name="Retângulo Arredondado 445">
            <a:extLst>
              <a:ext uri="{FF2B5EF4-FFF2-40B4-BE49-F238E27FC236}">
                <a16:creationId xmlns:a16="http://schemas.microsoft.com/office/drawing/2014/main" id="{F79053E7-AC9C-184B-8FE0-9A4977014144}"/>
              </a:ext>
            </a:extLst>
          </p:cNvPr>
          <p:cNvSpPr/>
          <p:nvPr/>
        </p:nvSpPr>
        <p:spPr bwMode="auto">
          <a:xfrm rot="16200000">
            <a:off x="179456" y="3922428"/>
            <a:ext cx="115113" cy="22856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7" name="Sol 446">
            <a:extLst>
              <a:ext uri="{FF2B5EF4-FFF2-40B4-BE49-F238E27FC236}">
                <a16:creationId xmlns:a16="http://schemas.microsoft.com/office/drawing/2014/main" id="{7413531F-2FDE-DB4D-BBDA-72A71FEFF604}"/>
              </a:ext>
            </a:extLst>
          </p:cNvPr>
          <p:cNvSpPr/>
          <p:nvPr/>
        </p:nvSpPr>
        <p:spPr bwMode="auto">
          <a:xfrm rot="16200000">
            <a:off x="179758" y="4133280"/>
            <a:ext cx="115113" cy="133414"/>
          </a:xfrm>
          <a:prstGeom prst="sun">
            <a:avLst/>
          </a:prstGeom>
          <a:solidFill>
            <a:srgbClr val="F2FF0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48" name="Oval 447">
            <a:extLst>
              <a:ext uri="{FF2B5EF4-FFF2-40B4-BE49-F238E27FC236}">
                <a16:creationId xmlns:a16="http://schemas.microsoft.com/office/drawing/2014/main" id="{387CD46E-2727-8941-A38D-89F83E4D7E29}"/>
              </a:ext>
            </a:extLst>
          </p:cNvPr>
          <p:cNvSpPr/>
          <p:nvPr/>
        </p:nvSpPr>
        <p:spPr bwMode="auto">
          <a:xfrm rot="16200000">
            <a:off x="184348" y="4120423"/>
            <a:ext cx="112531" cy="145972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452" name="Conector Reto 451">
            <a:extLst>
              <a:ext uri="{FF2B5EF4-FFF2-40B4-BE49-F238E27FC236}">
                <a16:creationId xmlns:a16="http://schemas.microsoft.com/office/drawing/2014/main" id="{D43E06B6-813D-E84D-8FAF-93C6C0A2343F}"/>
              </a:ext>
            </a:extLst>
          </p:cNvPr>
          <p:cNvCxnSpPr>
            <a:cxnSpLocks/>
          </p:cNvCxnSpPr>
          <p:nvPr/>
        </p:nvCxnSpPr>
        <p:spPr bwMode="auto">
          <a:xfrm>
            <a:off x="2071222" y="3701466"/>
            <a:ext cx="4445941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3" name="Conector Reto 452">
            <a:extLst>
              <a:ext uri="{FF2B5EF4-FFF2-40B4-BE49-F238E27FC236}">
                <a16:creationId xmlns:a16="http://schemas.microsoft.com/office/drawing/2014/main" id="{B603082A-A03C-CF45-8A8C-02C6218CDA37}"/>
              </a:ext>
            </a:extLst>
          </p:cNvPr>
          <p:cNvCxnSpPr>
            <a:cxnSpLocks/>
          </p:cNvCxnSpPr>
          <p:nvPr/>
        </p:nvCxnSpPr>
        <p:spPr bwMode="auto">
          <a:xfrm>
            <a:off x="2071222" y="4026531"/>
            <a:ext cx="4445941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4" name="Conector Reto 453">
            <a:extLst>
              <a:ext uri="{FF2B5EF4-FFF2-40B4-BE49-F238E27FC236}">
                <a16:creationId xmlns:a16="http://schemas.microsoft.com/office/drawing/2014/main" id="{C9765141-833A-604F-A79C-12EB8A673297}"/>
              </a:ext>
            </a:extLst>
          </p:cNvPr>
          <p:cNvCxnSpPr>
            <a:cxnSpLocks/>
          </p:cNvCxnSpPr>
          <p:nvPr/>
        </p:nvCxnSpPr>
        <p:spPr bwMode="auto">
          <a:xfrm>
            <a:off x="2065030" y="4315745"/>
            <a:ext cx="4445941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5" name="Cilindro 454">
            <a:extLst>
              <a:ext uri="{FF2B5EF4-FFF2-40B4-BE49-F238E27FC236}">
                <a16:creationId xmlns:a16="http://schemas.microsoft.com/office/drawing/2014/main" id="{20EDB162-61E6-6444-922B-A6A61703503E}"/>
              </a:ext>
            </a:extLst>
          </p:cNvPr>
          <p:cNvSpPr/>
          <p:nvPr/>
        </p:nvSpPr>
        <p:spPr bwMode="auto">
          <a:xfrm rot="5400000">
            <a:off x="6594238" y="3587763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56" name="Cilindro 455">
            <a:extLst>
              <a:ext uri="{FF2B5EF4-FFF2-40B4-BE49-F238E27FC236}">
                <a16:creationId xmlns:a16="http://schemas.microsoft.com/office/drawing/2014/main" id="{467AB8BA-CB16-D448-AC3F-E34C2763F93C}"/>
              </a:ext>
            </a:extLst>
          </p:cNvPr>
          <p:cNvSpPr/>
          <p:nvPr/>
        </p:nvSpPr>
        <p:spPr bwMode="auto">
          <a:xfrm rot="16200000">
            <a:off x="1749989" y="3677279"/>
            <a:ext cx="1225321" cy="368819"/>
          </a:xfrm>
          <a:prstGeom prst="can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57" name="Cilindro 456">
            <a:extLst>
              <a:ext uri="{FF2B5EF4-FFF2-40B4-BE49-F238E27FC236}">
                <a16:creationId xmlns:a16="http://schemas.microsoft.com/office/drawing/2014/main" id="{38F8F5E0-85EC-904F-93A3-494C32AA66ED}"/>
              </a:ext>
            </a:extLst>
          </p:cNvPr>
          <p:cNvSpPr/>
          <p:nvPr/>
        </p:nvSpPr>
        <p:spPr bwMode="auto">
          <a:xfrm rot="16200000">
            <a:off x="5544305" y="3677279"/>
            <a:ext cx="1217947" cy="368821"/>
          </a:xfrm>
          <a:prstGeom prst="can">
            <a:avLst>
              <a:gd name="adj" fmla="val 28315"/>
            </a:avLst>
          </a:prstGeom>
          <a:solidFill>
            <a:srgbClr val="00B0F0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458" name="Cilindro 457">
            <a:extLst>
              <a:ext uri="{FF2B5EF4-FFF2-40B4-BE49-F238E27FC236}">
                <a16:creationId xmlns:a16="http://schemas.microsoft.com/office/drawing/2014/main" id="{3B568497-561F-CA43-8A79-02EDF790E7FA}"/>
              </a:ext>
            </a:extLst>
          </p:cNvPr>
          <p:cNvSpPr/>
          <p:nvPr/>
        </p:nvSpPr>
        <p:spPr bwMode="auto">
          <a:xfrm rot="16200000">
            <a:off x="2850744" y="4238130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59" name="Cilindro 458">
            <a:extLst>
              <a:ext uri="{FF2B5EF4-FFF2-40B4-BE49-F238E27FC236}">
                <a16:creationId xmlns:a16="http://schemas.microsoft.com/office/drawing/2014/main" id="{4CE796A4-8E77-7C45-953E-B329D3EFB717}"/>
              </a:ext>
            </a:extLst>
          </p:cNvPr>
          <p:cNvSpPr/>
          <p:nvPr/>
        </p:nvSpPr>
        <p:spPr bwMode="auto">
          <a:xfrm rot="16200000">
            <a:off x="2853177" y="3931483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60" name="Cilindro 459">
            <a:extLst>
              <a:ext uri="{FF2B5EF4-FFF2-40B4-BE49-F238E27FC236}">
                <a16:creationId xmlns:a16="http://schemas.microsoft.com/office/drawing/2014/main" id="{7E72A8C6-93E7-374B-8F20-AB247AA1A321}"/>
              </a:ext>
            </a:extLst>
          </p:cNvPr>
          <p:cNvSpPr/>
          <p:nvPr/>
        </p:nvSpPr>
        <p:spPr bwMode="auto">
          <a:xfrm rot="16200000">
            <a:off x="2863663" y="3613787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61" name="Cilindro 460">
            <a:extLst>
              <a:ext uri="{FF2B5EF4-FFF2-40B4-BE49-F238E27FC236}">
                <a16:creationId xmlns:a16="http://schemas.microsoft.com/office/drawing/2014/main" id="{EDDDDECC-70CB-734B-BFDB-28A7A4F7EE54}"/>
              </a:ext>
            </a:extLst>
          </p:cNvPr>
          <p:cNvSpPr/>
          <p:nvPr/>
        </p:nvSpPr>
        <p:spPr bwMode="auto">
          <a:xfrm rot="16200000">
            <a:off x="2866689" y="3298154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62" name="Cilindro 461">
            <a:extLst>
              <a:ext uri="{FF2B5EF4-FFF2-40B4-BE49-F238E27FC236}">
                <a16:creationId xmlns:a16="http://schemas.microsoft.com/office/drawing/2014/main" id="{2B705836-6B1F-FA4D-8F41-AD04449A2710}"/>
              </a:ext>
            </a:extLst>
          </p:cNvPr>
          <p:cNvSpPr/>
          <p:nvPr/>
        </p:nvSpPr>
        <p:spPr bwMode="auto">
          <a:xfrm rot="16200000">
            <a:off x="3866389" y="4224724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64" name="Cilindro 463">
            <a:extLst>
              <a:ext uri="{FF2B5EF4-FFF2-40B4-BE49-F238E27FC236}">
                <a16:creationId xmlns:a16="http://schemas.microsoft.com/office/drawing/2014/main" id="{8C6A0A22-5532-DB46-A3CC-3B79DD1520D2}"/>
              </a:ext>
            </a:extLst>
          </p:cNvPr>
          <p:cNvSpPr/>
          <p:nvPr/>
        </p:nvSpPr>
        <p:spPr bwMode="auto">
          <a:xfrm rot="16200000">
            <a:off x="3868822" y="3918077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65" name="Cilindro 464">
            <a:extLst>
              <a:ext uri="{FF2B5EF4-FFF2-40B4-BE49-F238E27FC236}">
                <a16:creationId xmlns:a16="http://schemas.microsoft.com/office/drawing/2014/main" id="{B326CF21-4F68-3D45-B6C3-15CBC9443BEE}"/>
              </a:ext>
            </a:extLst>
          </p:cNvPr>
          <p:cNvSpPr/>
          <p:nvPr/>
        </p:nvSpPr>
        <p:spPr bwMode="auto">
          <a:xfrm rot="16200000">
            <a:off x="3879308" y="3600381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66" name="Cilindro 465">
            <a:extLst>
              <a:ext uri="{FF2B5EF4-FFF2-40B4-BE49-F238E27FC236}">
                <a16:creationId xmlns:a16="http://schemas.microsoft.com/office/drawing/2014/main" id="{4423C86D-C5AF-2E44-A8E5-CD3CF3E98EC2}"/>
              </a:ext>
            </a:extLst>
          </p:cNvPr>
          <p:cNvSpPr/>
          <p:nvPr/>
        </p:nvSpPr>
        <p:spPr bwMode="auto">
          <a:xfrm rot="16200000">
            <a:off x="3882334" y="3284748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67" name="Cilindro 466">
            <a:extLst>
              <a:ext uri="{FF2B5EF4-FFF2-40B4-BE49-F238E27FC236}">
                <a16:creationId xmlns:a16="http://schemas.microsoft.com/office/drawing/2014/main" id="{BF9A004B-0C44-224A-A9CD-D366F8015E01}"/>
              </a:ext>
            </a:extLst>
          </p:cNvPr>
          <p:cNvSpPr/>
          <p:nvPr/>
        </p:nvSpPr>
        <p:spPr bwMode="auto">
          <a:xfrm rot="16200000">
            <a:off x="4750057" y="4212653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68" name="Cilindro 467">
            <a:extLst>
              <a:ext uri="{FF2B5EF4-FFF2-40B4-BE49-F238E27FC236}">
                <a16:creationId xmlns:a16="http://schemas.microsoft.com/office/drawing/2014/main" id="{45E5CCDB-9B7C-D14D-B62F-6CA9033F29C4}"/>
              </a:ext>
            </a:extLst>
          </p:cNvPr>
          <p:cNvSpPr/>
          <p:nvPr/>
        </p:nvSpPr>
        <p:spPr bwMode="auto">
          <a:xfrm rot="16200000">
            <a:off x="4752490" y="3906006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69" name="Cilindro 468">
            <a:extLst>
              <a:ext uri="{FF2B5EF4-FFF2-40B4-BE49-F238E27FC236}">
                <a16:creationId xmlns:a16="http://schemas.microsoft.com/office/drawing/2014/main" id="{A558095D-14CD-3B41-8E16-79E7F9230925}"/>
              </a:ext>
            </a:extLst>
          </p:cNvPr>
          <p:cNvSpPr/>
          <p:nvPr/>
        </p:nvSpPr>
        <p:spPr bwMode="auto">
          <a:xfrm rot="16200000">
            <a:off x="4762976" y="3588310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74" name="Cilindro 473">
            <a:extLst>
              <a:ext uri="{FF2B5EF4-FFF2-40B4-BE49-F238E27FC236}">
                <a16:creationId xmlns:a16="http://schemas.microsoft.com/office/drawing/2014/main" id="{89A33252-0350-C040-B0B6-CAC0613AF556}"/>
              </a:ext>
            </a:extLst>
          </p:cNvPr>
          <p:cNvSpPr/>
          <p:nvPr/>
        </p:nvSpPr>
        <p:spPr bwMode="auto">
          <a:xfrm rot="16200000">
            <a:off x="4766002" y="3272677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79" name="Cilindro 478">
            <a:extLst>
              <a:ext uri="{FF2B5EF4-FFF2-40B4-BE49-F238E27FC236}">
                <a16:creationId xmlns:a16="http://schemas.microsoft.com/office/drawing/2014/main" id="{480F10B3-BD28-8F47-8026-BBE497F5FA94}"/>
              </a:ext>
            </a:extLst>
          </p:cNvPr>
          <p:cNvSpPr/>
          <p:nvPr/>
        </p:nvSpPr>
        <p:spPr bwMode="auto">
          <a:xfrm rot="16200000">
            <a:off x="5582946" y="4227286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80" name="Cilindro 479">
            <a:extLst>
              <a:ext uri="{FF2B5EF4-FFF2-40B4-BE49-F238E27FC236}">
                <a16:creationId xmlns:a16="http://schemas.microsoft.com/office/drawing/2014/main" id="{BD353031-2991-504F-B10A-9A1FC4294064}"/>
              </a:ext>
            </a:extLst>
          </p:cNvPr>
          <p:cNvSpPr/>
          <p:nvPr/>
        </p:nvSpPr>
        <p:spPr bwMode="auto">
          <a:xfrm rot="16200000">
            <a:off x="5585379" y="3920639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82" name="Cilindro 481">
            <a:extLst>
              <a:ext uri="{FF2B5EF4-FFF2-40B4-BE49-F238E27FC236}">
                <a16:creationId xmlns:a16="http://schemas.microsoft.com/office/drawing/2014/main" id="{991C0AD2-F011-004E-8E94-DCA61A044651}"/>
              </a:ext>
            </a:extLst>
          </p:cNvPr>
          <p:cNvSpPr/>
          <p:nvPr/>
        </p:nvSpPr>
        <p:spPr bwMode="auto">
          <a:xfrm rot="16200000">
            <a:off x="5595865" y="3602943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83" name="Cilindro 482">
            <a:extLst>
              <a:ext uri="{FF2B5EF4-FFF2-40B4-BE49-F238E27FC236}">
                <a16:creationId xmlns:a16="http://schemas.microsoft.com/office/drawing/2014/main" id="{844F7DA6-C081-B548-9A89-4E3012EB89A3}"/>
              </a:ext>
            </a:extLst>
          </p:cNvPr>
          <p:cNvSpPr/>
          <p:nvPr/>
        </p:nvSpPr>
        <p:spPr bwMode="auto">
          <a:xfrm rot="16200000">
            <a:off x="5598891" y="3287310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85" name="Cilindro 484">
            <a:extLst>
              <a:ext uri="{FF2B5EF4-FFF2-40B4-BE49-F238E27FC236}">
                <a16:creationId xmlns:a16="http://schemas.microsoft.com/office/drawing/2014/main" id="{4B9826C4-5E84-C546-9136-3B83F470589C}"/>
              </a:ext>
            </a:extLst>
          </p:cNvPr>
          <p:cNvSpPr/>
          <p:nvPr/>
        </p:nvSpPr>
        <p:spPr bwMode="auto">
          <a:xfrm rot="16200000">
            <a:off x="4639377" y="3700906"/>
            <a:ext cx="1217947" cy="368821"/>
          </a:xfrm>
          <a:prstGeom prst="can">
            <a:avLst>
              <a:gd name="adj" fmla="val 28315"/>
            </a:avLst>
          </a:prstGeom>
          <a:solidFill>
            <a:srgbClr val="00B0F0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486" name="Cilindro 485">
            <a:extLst>
              <a:ext uri="{FF2B5EF4-FFF2-40B4-BE49-F238E27FC236}">
                <a16:creationId xmlns:a16="http://schemas.microsoft.com/office/drawing/2014/main" id="{09DDB486-F1BD-AD4B-BCD3-6A2CD5B2AA92}"/>
              </a:ext>
            </a:extLst>
          </p:cNvPr>
          <p:cNvSpPr/>
          <p:nvPr/>
        </p:nvSpPr>
        <p:spPr bwMode="auto">
          <a:xfrm rot="16200000">
            <a:off x="3772459" y="3690519"/>
            <a:ext cx="1217947" cy="368821"/>
          </a:xfrm>
          <a:prstGeom prst="can">
            <a:avLst>
              <a:gd name="adj" fmla="val 28315"/>
            </a:avLst>
          </a:prstGeom>
          <a:solidFill>
            <a:srgbClr val="00B0F0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487" name="Cilindro 486">
            <a:extLst>
              <a:ext uri="{FF2B5EF4-FFF2-40B4-BE49-F238E27FC236}">
                <a16:creationId xmlns:a16="http://schemas.microsoft.com/office/drawing/2014/main" id="{2FE48D50-E064-A946-8625-154219852052}"/>
              </a:ext>
            </a:extLst>
          </p:cNvPr>
          <p:cNvSpPr/>
          <p:nvPr/>
        </p:nvSpPr>
        <p:spPr bwMode="auto">
          <a:xfrm rot="16200000">
            <a:off x="2789548" y="3684578"/>
            <a:ext cx="1217947" cy="368821"/>
          </a:xfrm>
          <a:prstGeom prst="can">
            <a:avLst>
              <a:gd name="adj" fmla="val 28315"/>
            </a:avLst>
          </a:prstGeom>
          <a:solidFill>
            <a:srgbClr val="00B0F0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cxnSp>
        <p:nvCxnSpPr>
          <p:cNvPr id="488" name="Conector Reto 487">
            <a:extLst>
              <a:ext uri="{FF2B5EF4-FFF2-40B4-BE49-F238E27FC236}">
                <a16:creationId xmlns:a16="http://schemas.microsoft.com/office/drawing/2014/main" id="{15F5F829-C2D2-9D4F-9690-16A9617D5118}"/>
              </a:ext>
            </a:extLst>
          </p:cNvPr>
          <p:cNvCxnSpPr/>
          <p:nvPr/>
        </p:nvCxnSpPr>
        <p:spPr bwMode="auto">
          <a:xfrm flipV="1">
            <a:off x="1011680" y="3973195"/>
            <a:ext cx="243283" cy="13836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0" name="Conector Reto 489">
            <a:extLst>
              <a:ext uri="{FF2B5EF4-FFF2-40B4-BE49-F238E27FC236}">
                <a16:creationId xmlns:a16="http://schemas.microsoft.com/office/drawing/2014/main" id="{CC388B14-B293-5845-87A9-8282C7448AC6}"/>
              </a:ext>
            </a:extLst>
          </p:cNvPr>
          <p:cNvCxnSpPr>
            <a:cxnSpLocks/>
            <a:endCxn id="433" idx="1"/>
          </p:cNvCxnSpPr>
          <p:nvPr/>
        </p:nvCxnSpPr>
        <p:spPr bwMode="auto">
          <a:xfrm>
            <a:off x="976711" y="4138733"/>
            <a:ext cx="278252" cy="194451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1" name="Conector Reto 490">
            <a:extLst>
              <a:ext uri="{FF2B5EF4-FFF2-40B4-BE49-F238E27FC236}">
                <a16:creationId xmlns:a16="http://schemas.microsoft.com/office/drawing/2014/main" id="{70C1D063-F28F-2644-91E2-F952AA84CD6F}"/>
              </a:ext>
            </a:extLst>
          </p:cNvPr>
          <p:cNvCxnSpPr>
            <a:cxnSpLocks/>
            <a:stCxn id="445" idx="2"/>
          </p:cNvCxnSpPr>
          <p:nvPr/>
        </p:nvCxnSpPr>
        <p:spPr bwMode="auto">
          <a:xfrm flipV="1">
            <a:off x="349749" y="4120306"/>
            <a:ext cx="224710" cy="7439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2" name="Conector Reto 491">
            <a:extLst>
              <a:ext uri="{FF2B5EF4-FFF2-40B4-BE49-F238E27FC236}">
                <a16:creationId xmlns:a16="http://schemas.microsoft.com/office/drawing/2014/main" id="{CFB649A1-D662-4048-80D8-2367288CBE90}"/>
              </a:ext>
            </a:extLst>
          </p:cNvPr>
          <p:cNvCxnSpPr>
            <a:cxnSpLocks/>
          </p:cNvCxnSpPr>
          <p:nvPr/>
        </p:nvCxnSpPr>
        <p:spPr bwMode="auto">
          <a:xfrm>
            <a:off x="339075" y="4047787"/>
            <a:ext cx="235001" cy="63772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3" name="Conector Reto 492">
            <a:extLst>
              <a:ext uri="{FF2B5EF4-FFF2-40B4-BE49-F238E27FC236}">
                <a16:creationId xmlns:a16="http://schemas.microsoft.com/office/drawing/2014/main" id="{5DEC5D76-7B2F-1D4A-AB55-D03072A8EC7E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53175" y="1646176"/>
            <a:ext cx="673891" cy="11649"/>
          </a:xfrm>
          <a:prstGeom prst="line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09" name="Picture 4" descr="Resultado de imagem para caixa de emenda optica">
            <a:extLst>
              <a:ext uri="{FF2B5EF4-FFF2-40B4-BE49-F238E27FC236}">
                <a16:creationId xmlns:a16="http://schemas.microsoft.com/office/drawing/2014/main" id="{C15BE2C3-87C3-FA41-95BE-3F52F7E00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332961">
            <a:off x="2315028" y="1465276"/>
            <a:ext cx="1131066" cy="113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0" name="Retângulo com Único Canto Arredondado 509">
            <a:extLst>
              <a:ext uri="{FF2B5EF4-FFF2-40B4-BE49-F238E27FC236}">
                <a16:creationId xmlns:a16="http://schemas.microsoft.com/office/drawing/2014/main" id="{55CC9623-E8F3-8F4E-8882-6D3AE65CD60F}"/>
              </a:ext>
            </a:extLst>
          </p:cNvPr>
          <p:cNvSpPr/>
          <p:nvPr/>
        </p:nvSpPr>
        <p:spPr bwMode="auto">
          <a:xfrm rot="16200000">
            <a:off x="6668593" y="570012"/>
            <a:ext cx="1784772" cy="2666503"/>
          </a:xfrm>
          <a:prstGeom prst="round1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12" name="Retângulo 511">
            <a:extLst>
              <a:ext uri="{FF2B5EF4-FFF2-40B4-BE49-F238E27FC236}">
                <a16:creationId xmlns:a16="http://schemas.microsoft.com/office/drawing/2014/main" id="{8057AF98-ABCD-9C49-B395-46A622BD8698}"/>
              </a:ext>
            </a:extLst>
          </p:cNvPr>
          <p:cNvSpPr/>
          <p:nvPr/>
        </p:nvSpPr>
        <p:spPr bwMode="auto">
          <a:xfrm rot="16200000">
            <a:off x="6181404" y="1438215"/>
            <a:ext cx="1505897" cy="908540"/>
          </a:xfrm>
          <a:prstGeom prst="rect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13" name="CaixaDeTexto 512">
            <a:extLst>
              <a:ext uri="{FF2B5EF4-FFF2-40B4-BE49-F238E27FC236}">
                <a16:creationId xmlns:a16="http://schemas.microsoft.com/office/drawing/2014/main" id="{616225E0-CE2E-5A4D-BF07-922C909FAA53}"/>
              </a:ext>
            </a:extLst>
          </p:cNvPr>
          <p:cNvSpPr txBox="1"/>
          <p:nvPr/>
        </p:nvSpPr>
        <p:spPr>
          <a:xfrm>
            <a:off x="6424709" y="1135690"/>
            <a:ext cx="6492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DIO</a:t>
            </a:r>
            <a:endParaRPr lang="pt-BR" sz="1000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514" name="Conector Reto 513">
            <a:extLst>
              <a:ext uri="{FF2B5EF4-FFF2-40B4-BE49-F238E27FC236}">
                <a16:creationId xmlns:a16="http://schemas.microsoft.com/office/drawing/2014/main" id="{EDBA913A-53A1-3C4D-B9F2-D9CBFD8B2F1A}"/>
              </a:ext>
            </a:extLst>
          </p:cNvPr>
          <p:cNvCxnSpPr>
            <a:cxnSpLocks/>
            <a:stCxn id="518" idx="3"/>
          </p:cNvCxnSpPr>
          <p:nvPr/>
        </p:nvCxnSpPr>
        <p:spPr bwMode="auto">
          <a:xfrm flipH="1" flipV="1">
            <a:off x="6301397" y="2400903"/>
            <a:ext cx="228260" cy="464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15" name="Cilindro 514">
            <a:extLst>
              <a:ext uri="{FF2B5EF4-FFF2-40B4-BE49-F238E27FC236}">
                <a16:creationId xmlns:a16="http://schemas.microsoft.com/office/drawing/2014/main" id="{46488A0B-D28E-CC43-A9B2-4E09A801F8CE}"/>
              </a:ext>
            </a:extLst>
          </p:cNvPr>
          <p:cNvSpPr/>
          <p:nvPr/>
        </p:nvSpPr>
        <p:spPr bwMode="auto">
          <a:xfrm rot="5400000">
            <a:off x="6587869" y="1369228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17" name="Cilindro 516">
            <a:extLst>
              <a:ext uri="{FF2B5EF4-FFF2-40B4-BE49-F238E27FC236}">
                <a16:creationId xmlns:a16="http://schemas.microsoft.com/office/drawing/2014/main" id="{13CEF6C0-AAF6-DF49-92A3-F494A7337DBC}"/>
              </a:ext>
            </a:extLst>
          </p:cNvPr>
          <p:cNvSpPr/>
          <p:nvPr/>
        </p:nvSpPr>
        <p:spPr bwMode="auto">
          <a:xfrm rot="5400000">
            <a:off x="6585493" y="1999908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18" name="Cilindro 517">
            <a:extLst>
              <a:ext uri="{FF2B5EF4-FFF2-40B4-BE49-F238E27FC236}">
                <a16:creationId xmlns:a16="http://schemas.microsoft.com/office/drawing/2014/main" id="{5EC1E8E1-39C9-AD4E-9F81-7C7857A3A2C7}"/>
              </a:ext>
            </a:extLst>
          </p:cNvPr>
          <p:cNvSpPr/>
          <p:nvPr/>
        </p:nvSpPr>
        <p:spPr bwMode="auto">
          <a:xfrm rot="5400000">
            <a:off x="6591637" y="2292649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519" name="Conector Reto 518">
            <a:extLst>
              <a:ext uri="{FF2B5EF4-FFF2-40B4-BE49-F238E27FC236}">
                <a16:creationId xmlns:a16="http://schemas.microsoft.com/office/drawing/2014/main" id="{F5F386F5-ECB4-3B4F-8130-A53D2E7FC19F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6872847" y="1366367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0" name="Conector Reto 519">
            <a:extLst>
              <a:ext uri="{FF2B5EF4-FFF2-40B4-BE49-F238E27FC236}">
                <a16:creationId xmlns:a16="http://schemas.microsoft.com/office/drawing/2014/main" id="{CFC11883-24E6-DA45-BFD4-013A6D90DDFF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6874898" y="1648191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1" name="Conector Reto 520">
            <a:extLst>
              <a:ext uri="{FF2B5EF4-FFF2-40B4-BE49-F238E27FC236}">
                <a16:creationId xmlns:a16="http://schemas.microsoft.com/office/drawing/2014/main" id="{82D9E259-294A-B84A-9A2F-431F94971832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6906320" y="1997226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2" name="Conector Reto 531">
            <a:extLst>
              <a:ext uri="{FF2B5EF4-FFF2-40B4-BE49-F238E27FC236}">
                <a16:creationId xmlns:a16="http://schemas.microsoft.com/office/drawing/2014/main" id="{D6E97A89-89A0-BE47-BDC1-7E49BF795F6E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6906320" y="2283456"/>
            <a:ext cx="0" cy="27455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33" name="Retângulo 532">
            <a:extLst>
              <a:ext uri="{FF2B5EF4-FFF2-40B4-BE49-F238E27FC236}">
                <a16:creationId xmlns:a16="http://schemas.microsoft.com/office/drawing/2014/main" id="{CC4D02FA-09E4-C240-B06E-A6F2FADCF0F4}"/>
              </a:ext>
            </a:extLst>
          </p:cNvPr>
          <p:cNvSpPr/>
          <p:nvPr/>
        </p:nvSpPr>
        <p:spPr bwMode="auto">
          <a:xfrm rot="16200000">
            <a:off x="7682447" y="2000183"/>
            <a:ext cx="831774" cy="417633"/>
          </a:xfrm>
          <a:prstGeom prst="rect">
            <a:avLst/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4" name="Retângulo 533">
            <a:extLst>
              <a:ext uri="{FF2B5EF4-FFF2-40B4-BE49-F238E27FC236}">
                <a16:creationId xmlns:a16="http://schemas.microsoft.com/office/drawing/2014/main" id="{3A9CD7D0-6740-8F47-9EF6-43F85D57EA0F}"/>
              </a:ext>
            </a:extLst>
          </p:cNvPr>
          <p:cNvSpPr/>
          <p:nvPr/>
        </p:nvSpPr>
        <p:spPr bwMode="auto">
          <a:xfrm rot="16200000">
            <a:off x="7948999" y="2118493"/>
            <a:ext cx="299612" cy="323243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5" name="Retângulo Arredondado 534">
            <a:extLst>
              <a:ext uri="{FF2B5EF4-FFF2-40B4-BE49-F238E27FC236}">
                <a16:creationId xmlns:a16="http://schemas.microsoft.com/office/drawing/2014/main" id="{4374D8D1-5672-834A-8BB5-829D4DDC8710}"/>
              </a:ext>
            </a:extLst>
          </p:cNvPr>
          <p:cNvSpPr/>
          <p:nvPr/>
        </p:nvSpPr>
        <p:spPr bwMode="auto">
          <a:xfrm rot="16200000">
            <a:off x="8037120" y="2227478"/>
            <a:ext cx="104173" cy="23149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6" name="Retângulo Arredondado 535">
            <a:extLst>
              <a:ext uri="{FF2B5EF4-FFF2-40B4-BE49-F238E27FC236}">
                <a16:creationId xmlns:a16="http://schemas.microsoft.com/office/drawing/2014/main" id="{99B297FD-AD75-2D49-AB58-2D0CCD95BF85}"/>
              </a:ext>
            </a:extLst>
          </p:cNvPr>
          <p:cNvSpPr/>
          <p:nvPr/>
        </p:nvSpPr>
        <p:spPr bwMode="auto">
          <a:xfrm rot="16200000">
            <a:off x="8038688" y="2084505"/>
            <a:ext cx="104173" cy="23149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537" name="Conector Reto 536">
            <a:extLst>
              <a:ext uri="{FF2B5EF4-FFF2-40B4-BE49-F238E27FC236}">
                <a16:creationId xmlns:a16="http://schemas.microsoft.com/office/drawing/2014/main" id="{FC794DEB-6FD5-5545-A516-4EBFB9FEC1C2}"/>
              </a:ext>
            </a:extLst>
          </p:cNvPr>
          <p:cNvCxnSpPr>
            <a:cxnSpLocks/>
          </p:cNvCxnSpPr>
          <p:nvPr/>
        </p:nvCxnSpPr>
        <p:spPr bwMode="auto">
          <a:xfrm rot="16200000" flipV="1">
            <a:off x="7806479" y="2070835"/>
            <a:ext cx="150238" cy="439812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8" name="Conector Reto 537">
            <a:extLst>
              <a:ext uri="{FF2B5EF4-FFF2-40B4-BE49-F238E27FC236}">
                <a16:creationId xmlns:a16="http://schemas.microsoft.com/office/drawing/2014/main" id="{3995FB81-3D7D-F847-95A4-5FDB679972FC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7652905" y="2107263"/>
            <a:ext cx="0" cy="216024"/>
          </a:xfrm>
          <a:prstGeom prst="line">
            <a:avLst/>
          </a:prstGeom>
          <a:solidFill>
            <a:schemeClr val="folHlink"/>
          </a:solidFill>
          <a:ln w="476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9" name="Conector Reto 538">
            <a:extLst>
              <a:ext uri="{FF2B5EF4-FFF2-40B4-BE49-F238E27FC236}">
                <a16:creationId xmlns:a16="http://schemas.microsoft.com/office/drawing/2014/main" id="{F8553F36-2C22-EC4B-90E4-0A61C566B57C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7385191" y="2055572"/>
            <a:ext cx="94097" cy="225307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0" name="Conector Reto 539">
            <a:extLst>
              <a:ext uri="{FF2B5EF4-FFF2-40B4-BE49-F238E27FC236}">
                <a16:creationId xmlns:a16="http://schemas.microsoft.com/office/drawing/2014/main" id="{162820AD-B508-AC48-AA2C-EF0A99D863BE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7350945" y="2205419"/>
            <a:ext cx="178044" cy="240762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1" name="Conector Reto 540">
            <a:extLst>
              <a:ext uri="{FF2B5EF4-FFF2-40B4-BE49-F238E27FC236}">
                <a16:creationId xmlns:a16="http://schemas.microsoft.com/office/drawing/2014/main" id="{7F0D4C66-46CF-BF48-BB69-4F1CAB0DCC5E}"/>
              </a:ext>
            </a:extLst>
          </p:cNvPr>
          <p:cNvCxnSpPr>
            <a:cxnSpLocks/>
          </p:cNvCxnSpPr>
          <p:nvPr/>
        </p:nvCxnSpPr>
        <p:spPr bwMode="auto">
          <a:xfrm rot="16200000" flipH="1" flipV="1">
            <a:off x="7842041" y="2003503"/>
            <a:ext cx="48514" cy="375725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2" name="CaixaDeTexto 541">
            <a:extLst>
              <a:ext uri="{FF2B5EF4-FFF2-40B4-BE49-F238E27FC236}">
                <a16:creationId xmlns:a16="http://schemas.microsoft.com/office/drawing/2014/main" id="{74C7A809-8447-3E43-8A79-9DB7022B23E4}"/>
              </a:ext>
            </a:extLst>
          </p:cNvPr>
          <p:cNvSpPr txBox="1"/>
          <p:nvPr/>
        </p:nvSpPr>
        <p:spPr>
          <a:xfrm>
            <a:off x="7362352" y="1476163"/>
            <a:ext cx="1330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DISTRIBUTION SWITCH</a:t>
            </a:r>
            <a:endParaRPr lang="pt-BR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3" name="Oval 542">
            <a:extLst>
              <a:ext uri="{FF2B5EF4-FFF2-40B4-BE49-F238E27FC236}">
                <a16:creationId xmlns:a16="http://schemas.microsoft.com/office/drawing/2014/main" id="{B0CED6CE-1870-5947-B201-45FBBA049E18}"/>
              </a:ext>
            </a:extLst>
          </p:cNvPr>
          <p:cNvSpPr/>
          <p:nvPr/>
        </p:nvSpPr>
        <p:spPr bwMode="auto">
          <a:xfrm rot="16200000">
            <a:off x="8047887" y="2257943"/>
            <a:ext cx="101836" cy="147841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44" name="CaixaDeTexto 543">
            <a:extLst>
              <a:ext uri="{FF2B5EF4-FFF2-40B4-BE49-F238E27FC236}">
                <a16:creationId xmlns:a16="http://schemas.microsoft.com/office/drawing/2014/main" id="{DC7BBE54-3B8B-F14E-A346-008F80366B0E}"/>
              </a:ext>
            </a:extLst>
          </p:cNvPr>
          <p:cNvSpPr txBox="1"/>
          <p:nvPr/>
        </p:nvSpPr>
        <p:spPr>
          <a:xfrm>
            <a:off x="7553211" y="1051127"/>
            <a:ext cx="13531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/>
              </a:rPr>
              <a:t>PORTARIA</a:t>
            </a:r>
            <a:endParaRPr lang="pt-BR" sz="1000" b="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545" name="Retângulo Arredondado 544">
            <a:extLst>
              <a:ext uri="{FF2B5EF4-FFF2-40B4-BE49-F238E27FC236}">
                <a16:creationId xmlns:a16="http://schemas.microsoft.com/office/drawing/2014/main" id="{F6E75BB2-683E-7941-A096-019488FCC7A6}"/>
              </a:ext>
            </a:extLst>
          </p:cNvPr>
          <p:cNvSpPr/>
          <p:nvPr/>
        </p:nvSpPr>
        <p:spPr bwMode="auto">
          <a:xfrm>
            <a:off x="6911723" y="2364543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6" name="Placa 545">
            <a:extLst>
              <a:ext uri="{FF2B5EF4-FFF2-40B4-BE49-F238E27FC236}">
                <a16:creationId xmlns:a16="http://schemas.microsoft.com/office/drawing/2014/main" id="{35CD08A0-0A54-F645-85D9-827335510860}"/>
              </a:ext>
            </a:extLst>
          </p:cNvPr>
          <p:cNvSpPr/>
          <p:nvPr/>
        </p:nvSpPr>
        <p:spPr bwMode="auto">
          <a:xfrm rot="16200000">
            <a:off x="6981147" y="2326937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47" name="Retângulo Arredondado 546">
            <a:extLst>
              <a:ext uri="{FF2B5EF4-FFF2-40B4-BE49-F238E27FC236}">
                <a16:creationId xmlns:a16="http://schemas.microsoft.com/office/drawing/2014/main" id="{DC3A917D-FB2B-9344-B868-81AFA4DC2C5B}"/>
              </a:ext>
            </a:extLst>
          </p:cNvPr>
          <p:cNvSpPr/>
          <p:nvPr/>
        </p:nvSpPr>
        <p:spPr bwMode="auto">
          <a:xfrm>
            <a:off x="7198877" y="2367884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8" name="Retângulo Arredondado 547">
            <a:extLst>
              <a:ext uri="{FF2B5EF4-FFF2-40B4-BE49-F238E27FC236}">
                <a16:creationId xmlns:a16="http://schemas.microsoft.com/office/drawing/2014/main" id="{5B3BC37D-9E60-5F44-BE74-F9D3CA3E8C4D}"/>
              </a:ext>
            </a:extLst>
          </p:cNvPr>
          <p:cNvSpPr/>
          <p:nvPr/>
        </p:nvSpPr>
        <p:spPr bwMode="auto">
          <a:xfrm>
            <a:off x="6912925" y="2048356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9" name="Placa 548">
            <a:extLst>
              <a:ext uri="{FF2B5EF4-FFF2-40B4-BE49-F238E27FC236}">
                <a16:creationId xmlns:a16="http://schemas.microsoft.com/office/drawing/2014/main" id="{EBB29D2D-37CD-4040-86C8-953DC4486839}"/>
              </a:ext>
            </a:extLst>
          </p:cNvPr>
          <p:cNvSpPr/>
          <p:nvPr/>
        </p:nvSpPr>
        <p:spPr bwMode="auto">
          <a:xfrm rot="16200000">
            <a:off x="6982349" y="2010750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50" name="Retângulo Arredondado 549">
            <a:extLst>
              <a:ext uri="{FF2B5EF4-FFF2-40B4-BE49-F238E27FC236}">
                <a16:creationId xmlns:a16="http://schemas.microsoft.com/office/drawing/2014/main" id="{16FC3F07-2D5D-0D4A-9BDA-AE98B374DD26}"/>
              </a:ext>
            </a:extLst>
          </p:cNvPr>
          <p:cNvSpPr/>
          <p:nvPr/>
        </p:nvSpPr>
        <p:spPr bwMode="auto">
          <a:xfrm>
            <a:off x="7200079" y="2051697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1" name="Placa 550">
            <a:extLst>
              <a:ext uri="{FF2B5EF4-FFF2-40B4-BE49-F238E27FC236}">
                <a16:creationId xmlns:a16="http://schemas.microsoft.com/office/drawing/2014/main" id="{FB302D60-86B6-3647-9722-62929D50A51A}"/>
              </a:ext>
            </a:extLst>
          </p:cNvPr>
          <p:cNvSpPr/>
          <p:nvPr/>
        </p:nvSpPr>
        <p:spPr bwMode="auto">
          <a:xfrm rot="16200000">
            <a:off x="6985210" y="1687787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52" name="Retângulo Arredondado 551">
            <a:extLst>
              <a:ext uri="{FF2B5EF4-FFF2-40B4-BE49-F238E27FC236}">
                <a16:creationId xmlns:a16="http://schemas.microsoft.com/office/drawing/2014/main" id="{57E3F2A1-A370-3C40-ACF7-212D32BDAD5A}"/>
              </a:ext>
            </a:extLst>
          </p:cNvPr>
          <p:cNvSpPr/>
          <p:nvPr/>
        </p:nvSpPr>
        <p:spPr bwMode="auto">
          <a:xfrm>
            <a:off x="6901808" y="1737433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3" name="Placa 552">
            <a:extLst>
              <a:ext uri="{FF2B5EF4-FFF2-40B4-BE49-F238E27FC236}">
                <a16:creationId xmlns:a16="http://schemas.microsoft.com/office/drawing/2014/main" id="{4EB03548-B422-4344-91C1-E09F3FA1A8EC}"/>
              </a:ext>
            </a:extLst>
          </p:cNvPr>
          <p:cNvSpPr/>
          <p:nvPr/>
        </p:nvSpPr>
        <p:spPr bwMode="auto">
          <a:xfrm rot="16200000">
            <a:off x="6993445" y="1394687"/>
            <a:ext cx="248687" cy="184662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54" name="Retângulo Arredondado 553">
            <a:extLst>
              <a:ext uri="{FF2B5EF4-FFF2-40B4-BE49-F238E27FC236}">
                <a16:creationId xmlns:a16="http://schemas.microsoft.com/office/drawing/2014/main" id="{63CB8894-F2DC-E149-8F8F-129567518537}"/>
              </a:ext>
            </a:extLst>
          </p:cNvPr>
          <p:cNvSpPr/>
          <p:nvPr/>
        </p:nvSpPr>
        <p:spPr bwMode="auto">
          <a:xfrm>
            <a:off x="6905876" y="1438470"/>
            <a:ext cx="111565" cy="101836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5" name="Sol 554">
            <a:extLst>
              <a:ext uri="{FF2B5EF4-FFF2-40B4-BE49-F238E27FC236}">
                <a16:creationId xmlns:a16="http://schemas.microsoft.com/office/drawing/2014/main" id="{6BFCCE44-8B08-6340-9A10-3EB6FEAF1F9F}"/>
              </a:ext>
            </a:extLst>
          </p:cNvPr>
          <p:cNvSpPr/>
          <p:nvPr/>
        </p:nvSpPr>
        <p:spPr bwMode="auto">
          <a:xfrm rot="16200000">
            <a:off x="8053301" y="2284790"/>
            <a:ext cx="104173" cy="135122"/>
          </a:xfrm>
          <a:prstGeom prst="sun">
            <a:avLst/>
          </a:prstGeom>
          <a:solidFill>
            <a:srgbClr val="F2FF0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556" name="Conector Reto 555">
            <a:extLst>
              <a:ext uri="{FF2B5EF4-FFF2-40B4-BE49-F238E27FC236}">
                <a16:creationId xmlns:a16="http://schemas.microsoft.com/office/drawing/2014/main" id="{F4377889-AF7C-E648-9F77-D7C0CEB03AA0}"/>
              </a:ext>
            </a:extLst>
          </p:cNvPr>
          <p:cNvCxnSpPr>
            <a:cxnSpLocks/>
          </p:cNvCxnSpPr>
          <p:nvPr/>
        </p:nvCxnSpPr>
        <p:spPr bwMode="auto">
          <a:xfrm>
            <a:off x="2079572" y="1476778"/>
            <a:ext cx="4445941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57" name="Cilindro 556">
            <a:extLst>
              <a:ext uri="{FF2B5EF4-FFF2-40B4-BE49-F238E27FC236}">
                <a16:creationId xmlns:a16="http://schemas.microsoft.com/office/drawing/2014/main" id="{5E8DA459-B455-CE44-A0D8-747C5534D380}"/>
              </a:ext>
            </a:extLst>
          </p:cNvPr>
          <p:cNvSpPr/>
          <p:nvPr/>
        </p:nvSpPr>
        <p:spPr bwMode="auto">
          <a:xfrm rot="16200000">
            <a:off x="1895891" y="2305283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58" name="Cilindro 557">
            <a:extLst>
              <a:ext uri="{FF2B5EF4-FFF2-40B4-BE49-F238E27FC236}">
                <a16:creationId xmlns:a16="http://schemas.microsoft.com/office/drawing/2014/main" id="{8ABACC72-9BDD-9545-B34B-60CF461520B4}"/>
              </a:ext>
            </a:extLst>
          </p:cNvPr>
          <p:cNvSpPr/>
          <p:nvPr/>
        </p:nvSpPr>
        <p:spPr bwMode="auto">
          <a:xfrm rot="16200000">
            <a:off x="1898324" y="1998636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59" name="Cilindro 558">
            <a:extLst>
              <a:ext uri="{FF2B5EF4-FFF2-40B4-BE49-F238E27FC236}">
                <a16:creationId xmlns:a16="http://schemas.microsoft.com/office/drawing/2014/main" id="{52FD8CFF-0140-7840-B0F2-9E2ABC9366C3}"/>
              </a:ext>
            </a:extLst>
          </p:cNvPr>
          <p:cNvSpPr/>
          <p:nvPr/>
        </p:nvSpPr>
        <p:spPr bwMode="auto">
          <a:xfrm rot="16200000">
            <a:off x="1908810" y="1680940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60" name="Cilindro 559">
            <a:extLst>
              <a:ext uri="{FF2B5EF4-FFF2-40B4-BE49-F238E27FC236}">
                <a16:creationId xmlns:a16="http://schemas.microsoft.com/office/drawing/2014/main" id="{09A79562-DAB6-D648-993D-2B7220B3580B}"/>
              </a:ext>
            </a:extLst>
          </p:cNvPr>
          <p:cNvSpPr/>
          <p:nvPr/>
        </p:nvSpPr>
        <p:spPr bwMode="auto">
          <a:xfrm rot="16200000">
            <a:off x="1911836" y="1365307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561" name="Conector Reto 560">
            <a:extLst>
              <a:ext uri="{FF2B5EF4-FFF2-40B4-BE49-F238E27FC236}">
                <a16:creationId xmlns:a16="http://schemas.microsoft.com/office/drawing/2014/main" id="{F6E9250B-25E0-F34D-8770-4E1FC5DD458B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1717738" y="2282572"/>
            <a:ext cx="0" cy="27108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2" name="Conector Reto 561">
            <a:extLst>
              <a:ext uri="{FF2B5EF4-FFF2-40B4-BE49-F238E27FC236}">
                <a16:creationId xmlns:a16="http://schemas.microsoft.com/office/drawing/2014/main" id="{A64C4AEA-6F60-5B42-A206-5EB2AF833FD3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1717037" y="1958067"/>
            <a:ext cx="0" cy="27108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3" name="Conector Reto 562">
            <a:extLst>
              <a:ext uri="{FF2B5EF4-FFF2-40B4-BE49-F238E27FC236}">
                <a16:creationId xmlns:a16="http://schemas.microsoft.com/office/drawing/2014/main" id="{841E0353-3C6D-7848-BDD0-C2A831C911C8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1717037" y="1653590"/>
            <a:ext cx="0" cy="27108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4" name="Conector Reto 563">
            <a:extLst>
              <a:ext uri="{FF2B5EF4-FFF2-40B4-BE49-F238E27FC236}">
                <a16:creationId xmlns:a16="http://schemas.microsoft.com/office/drawing/2014/main" id="{5B316963-1598-A64C-80C0-ED825B742AA6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1717037" y="1337300"/>
            <a:ext cx="0" cy="271083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65" name="Retângulo Arredondado 564">
            <a:extLst>
              <a:ext uri="{FF2B5EF4-FFF2-40B4-BE49-F238E27FC236}">
                <a16:creationId xmlns:a16="http://schemas.microsoft.com/office/drawing/2014/main" id="{F70F9C77-2938-544B-8234-948A1E0738F4}"/>
              </a:ext>
            </a:extLst>
          </p:cNvPr>
          <p:cNvSpPr/>
          <p:nvPr/>
        </p:nvSpPr>
        <p:spPr bwMode="auto">
          <a:xfrm>
            <a:off x="1247369" y="2365611"/>
            <a:ext cx="110155" cy="112531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6" name="Placa 565">
            <a:extLst>
              <a:ext uri="{FF2B5EF4-FFF2-40B4-BE49-F238E27FC236}">
                <a16:creationId xmlns:a16="http://schemas.microsoft.com/office/drawing/2014/main" id="{9920B1F4-D292-5E43-A33B-6AEFF092C866}"/>
              </a:ext>
            </a:extLst>
          </p:cNvPr>
          <p:cNvSpPr/>
          <p:nvPr/>
        </p:nvSpPr>
        <p:spPr bwMode="auto">
          <a:xfrm rot="16200000">
            <a:off x="1301285" y="2334919"/>
            <a:ext cx="274805" cy="182328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67" name="Retângulo Arredondado 566">
            <a:extLst>
              <a:ext uri="{FF2B5EF4-FFF2-40B4-BE49-F238E27FC236}">
                <a16:creationId xmlns:a16="http://schemas.microsoft.com/office/drawing/2014/main" id="{17CCA792-AC85-8E41-9CC1-51565D7C9B0B}"/>
              </a:ext>
            </a:extLst>
          </p:cNvPr>
          <p:cNvSpPr/>
          <p:nvPr/>
        </p:nvSpPr>
        <p:spPr bwMode="auto">
          <a:xfrm>
            <a:off x="1530893" y="2369303"/>
            <a:ext cx="110155" cy="112531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8" name="Retângulo Arredondado 567">
            <a:extLst>
              <a:ext uri="{FF2B5EF4-FFF2-40B4-BE49-F238E27FC236}">
                <a16:creationId xmlns:a16="http://schemas.microsoft.com/office/drawing/2014/main" id="{5C428C6C-FBEA-0E44-A947-2C5641AA41DB}"/>
              </a:ext>
            </a:extLst>
          </p:cNvPr>
          <p:cNvSpPr/>
          <p:nvPr/>
        </p:nvSpPr>
        <p:spPr bwMode="auto">
          <a:xfrm>
            <a:off x="1248556" y="2016217"/>
            <a:ext cx="110155" cy="112531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9" name="Placa 568">
            <a:extLst>
              <a:ext uri="{FF2B5EF4-FFF2-40B4-BE49-F238E27FC236}">
                <a16:creationId xmlns:a16="http://schemas.microsoft.com/office/drawing/2014/main" id="{6C2879B8-75FE-5A4D-9933-AF672A3283F1}"/>
              </a:ext>
            </a:extLst>
          </p:cNvPr>
          <p:cNvSpPr/>
          <p:nvPr/>
        </p:nvSpPr>
        <p:spPr bwMode="auto">
          <a:xfrm rot="16200000">
            <a:off x="1302472" y="1985526"/>
            <a:ext cx="274805" cy="182328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70" name="Retângulo Arredondado 569">
            <a:extLst>
              <a:ext uri="{FF2B5EF4-FFF2-40B4-BE49-F238E27FC236}">
                <a16:creationId xmlns:a16="http://schemas.microsoft.com/office/drawing/2014/main" id="{715C00FC-7CEE-6F4B-B635-616B8811813B}"/>
              </a:ext>
            </a:extLst>
          </p:cNvPr>
          <p:cNvSpPr/>
          <p:nvPr/>
        </p:nvSpPr>
        <p:spPr bwMode="auto">
          <a:xfrm>
            <a:off x="1532080" y="2019909"/>
            <a:ext cx="110155" cy="112531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1" name="Placa 570">
            <a:extLst>
              <a:ext uri="{FF2B5EF4-FFF2-40B4-BE49-F238E27FC236}">
                <a16:creationId xmlns:a16="http://schemas.microsoft.com/office/drawing/2014/main" id="{41A973B5-980B-384A-976F-8FEDB37F1D44}"/>
              </a:ext>
            </a:extLst>
          </p:cNvPr>
          <p:cNvSpPr/>
          <p:nvPr/>
        </p:nvSpPr>
        <p:spPr bwMode="auto">
          <a:xfrm rot="16200000">
            <a:off x="1311286" y="1681736"/>
            <a:ext cx="274805" cy="182328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72" name="Retângulo Arredondado 571">
            <a:extLst>
              <a:ext uri="{FF2B5EF4-FFF2-40B4-BE49-F238E27FC236}">
                <a16:creationId xmlns:a16="http://schemas.microsoft.com/office/drawing/2014/main" id="{570559A4-B0BA-9847-82AA-D232CD9BF93A}"/>
              </a:ext>
            </a:extLst>
          </p:cNvPr>
          <p:cNvSpPr/>
          <p:nvPr/>
        </p:nvSpPr>
        <p:spPr bwMode="auto">
          <a:xfrm>
            <a:off x="1540894" y="1716120"/>
            <a:ext cx="110155" cy="112531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3" name="Placa 572">
            <a:extLst>
              <a:ext uri="{FF2B5EF4-FFF2-40B4-BE49-F238E27FC236}">
                <a16:creationId xmlns:a16="http://schemas.microsoft.com/office/drawing/2014/main" id="{46A8987F-DEA4-D440-8095-F3EA1BD07D84}"/>
              </a:ext>
            </a:extLst>
          </p:cNvPr>
          <p:cNvSpPr/>
          <p:nvPr/>
        </p:nvSpPr>
        <p:spPr bwMode="auto">
          <a:xfrm rot="16200000">
            <a:off x="1311286" y="1371974"/>
            <a:ext cx="274805" cy="182328"/>
          </a:xfrm>
          <a:prstGeom prst="plaque">
            <a:avLst>
              <a:gd name="adj" fmla="val 34355"/>
            </a:avLst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74" name="Retângulo Arredondado 573">
            <a:extLst>
              <a:ext uri="{FF2B5EF4-FFF2-40B4-BE49-F238E27FC236}">
                <a16:creationId xmlns:a16="http://schemas.microsoft.com/office/drawing/2014/main" id="{81B2A66D-DA6D-E946-BD4A-D7166FF76563}"/>
              </a:ext>
            </a:extLst>
          </p:cNvPr>
          <p:cNvSpPr/>
          <p:nvPr/>
        </p:nvSpPr>
        <p:spPr bwMode="auto">
          <a:xfrm>
            <a:off x="1540894" y="1406358"/>
            <a:ext cx="110155" cy="112531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575" name="Conector Reto 574">
            <a:extLst>
              <a:ext uri="{FF2B5EF4-FFF2-40B4-BE49-F238E27FC236}">
                <a16:creationId xmlns:a16="http://schemas.microsoft.com/office/drawing/2014/main" id="{2BB836CB-703B-F44F-85C6-B31C629BD21F}"/>
              </a:ext>
            </a:extLst>
          </p:cNvPr>
          <p:cNvCxnSpPr>
            <a:cxnSpLocks/>
          </p:cNvCxnSpPr>
          <p:nvPr/>
        </p:nvCxnSpPr>
        <p:spPr bwMode="auto">
          <a:xfrm>
            <a:off x="559136" y="2200252"/>
            <a:ext cx="444950" cy="8747"/>
          </a:xfrm>
          <a:prstGeom prst="line">
            <a:avLst/>
          </a:prstGeom>
          <a:solidFill>
            <a:schemeClr val="folHlink"/>
          </a:solidFill>
          <a:ln w="476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76" name="Retângulo 575">
            <a:extLst>
              <a:ext uri="{FF2B5EF4-FFF2-40B4-BE49-F238E27FC236}">
                <a16:creationId xmlns:a16="http://schemas.microsoft.com/office/drawing/2014/main" id="{CF3D6A23-F435-6949-8B1C-429984E369B7}"/>
              </a:ext>
            </a:extLst>
          </p:cNvPr>
          <p:cNvSpPr/>
          <p:nvPr/>
        </p:nvSpPr>
        <p:spPr bwMode="auto">
          <a:xfrm rot="16200000">
            <a:off x="71809" y="2054076"/>
            <a:ext cx="331078" cy="319157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7" name="Retângulo Arredondado 576">
            <a:extLst>
              <a:ext uri="{FF2B5EF4-FFF2-40B4-BE49-F238E27FC236}">
                <a16:creationId xmlns:a16="http://schemas.microsoft.com/office/drawing/2014/main" id="{24DA6A6B-2717-4A4B-928B-D8396F34DCEC}"/>
              </a:ext>
            </a:extLst>
          </p:cNvPr>
          <p:cNvSpPr/>
          <p:nvPr/>
        </p:nvSpPr>
        <p:spPr bwMode="auto">
          <a:xfrm rot="16200000">
            <a:off x="170314" y="2169109"/>
            <a:ext cx="115113" cy="22856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8" name="Retângulo Arredondado 577">
            <a:extLst>
              <a:ext uri="{FF2B5EF4-FFF2-40B4-BE49-F238E27FC236}">
                <a16:creationId xmlns:a16="http://schemas.microsoft.com/office/drawing/2014/main" id="{264C3E1F-89E1-A041-BD3C-A50E8DCD12E9}"/>
              </a:ext>
            </a:extLst>
          </p:cNvPr>
          <p:cNvSpPr/>
          <p:nvPr/>
        </p:nvSpPr>
        <p:spPr bwMode="auto">
          <a:xfrm rot="16200000">
            <a:off x="171862" y="2011121"/>
            <a:ext cx="115113" cy="22856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pt-BR" sz="1000" i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9" name="Sol 578">
            <a:extLst>
              <a:ext uri="{FF2B5EF4-FFF2-40B4-BE49-F238E27FC236}">
                <a16:creationId xmlns:a16="http://schemas.microsoft.com/office/drawing/2014/main" id="{623FC569-5CDE-BB4D-B737-1A9172109931}"/>
              </a:ext>
            </a:extLst>
          </p:cNvPr>
          <p:cNvSpPr/>
          <p:nvPr/>
        </p:nvSpPr>
        <p:spPr bwMode="auto">
          <a:xfrm rot="16200000">
            <a:off x="172164" y="2221973"/>
            <a:ext cx="115113" cy="133414"/>
          </a:xfrm>
          <a:prstGeom prst="sun">
            <a:avLst/>
          </a:prstGeom>
          <a:solidFill>
            <a:srgbClr val="F2FF0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80" name="Oval 579">
            <a:extLst>
              <a:ext uri="{FF2B5EF4-FFF2-40B4-BE49-F238E27FC236}">
                <a16:creationId xmlns:a16="http://schemas.microsoft.com/office/drawing/2014/main" id="{492C7669-2692-E541-B129-2418418FA702}"/>
              </a:ext>
            </a:extLst>
          </p:cNvPr>
          <p:cNvSpPr/>
          <p:nvPr/>
        </p:nvSpPr>
        <p:spPr bwMode="auto">
          <a:xfrm rot="16200000">
            <a:off x="176754" y="2209116"/>
            <a:ext cx="112531" cy="145972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584" name="Conector Reto 583">
            <a:extLst>
              <a:ext uri="{FF2B5EF4-FFF2-40B4-BE49-F238E27FC236}">
                <a16:creationId xmlns:a16="http://schemas.microsoft.com/office/drawing/2014/main" id="{FDC996A2-D77D-B145-BD35-97D1A31E2A44}"/>
              </a:ext>
            </a:extLst>
          </p:cNvPr>
          <p:cNvCxnSpPr>
            <a:cxnSpLocks/>
          </p:cNvCxnSpPr>
          <p:nvPr/>
        </p:nvCxnSpPr>
        <p:spPr bwMode="auto">
          <a:xfrm>
            <a:off x="2063628" y="1790159"/>
            <a:ext cx="4445941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5" name="Conector Reto 584">
            <a:extLst>
              <a:ext uri="{FF2B5EF4-FFF2-40B4-BE49-F238E27FC236}">
                <a16:creationId xmlns:a16="http://schemas.microsoft.com/office/drawing/2014/main" id="{89F4FBE0-4CB4-C849-8B86-020DDCA5A9E8}"/>
              </a:ext>
            </a:extLst>
          </p:cNvPr>
          <p:cNvCxnSpPr>
            <a:cxnSpLocks/>
          </p:cNvCxnSpPr>
          <p:nvPr/>
        </p:nvCxnSpPr>
        <p:spPr bwMode="auto">
          <a:xfrm>
            <a:off x="2063628" y="2115224"/>
            <a:ext cx="4445941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6" name="Conector Reto 585">
            <a:extLst>
              <a:ext uri="{FF2B5EF4-FFF2-40B4-BE49-F238E27FC236}">
                <a16:creationId xmlns:a16="http://schemas.microsoft.com/office/drawing/2014/main" id="{7AB73479-EB9D-C54C-AFE7-51C99E88F2E9}"/>
              </a:ext>
            </a:extLst>
          </p:cNvPr>
          <p:cNvCxnSpPr>
            <a:cxnSpLocks/>
          </p:cNvCxnSpPr>
          <p:nvPr/>
        </p:nvCxnSpPr>
        <p:spPr bwMode="auto">
          <a:xfrm>
            <a:off x="2057436" y="2404438"/>
            <a:ext cx="4445941" cy="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87" name="Cilindro 586">
            <a:extLst>
              <a:ext uri="{FF2B5EF4-FFF2-40B4-BE49-F238E27FC236}">
                <a16:creationId xmlns:a16="http://schemas.microsoft.com/office/drawing/2014/main" id="{B224ACB7-55AC-8440-8185-014FDCDDEC50}"/>
              </a:ext>
            </a:extLst>
          </p:cNvPr>
          <p:cNvSpPr/>
          <p:nvPr/>
        </p:nvSpPr>
        <p:spPr bwMode="auto">
          <a:xfrm rot="5400000">
            <a:off x="6586644" y="1676456"/>
            <a:ext cx="101836" cy="225796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88" name="Cilindro 587">
            <a:extLst>
              <a:ext uri="{FF2B5EF4-FFF2-40B4-BE49-F238E27FC236}">
                <a16:creationId xmlns:a16="http://schemas.microsoft.com/office/drawing/2014/main" id="{A8C18EF4-7B44-FA4D-A84A-BCCDB67040ED}"/>
              </a:ext>
            </a:extLst>
          </p:cNvPr>
          <p:cNvSpPr/>
          <p:nvPr/>
        </p:nvSpPr>
        <p:spPr bwMode="auto">
          <a:xfrm rot="16200000">
            <a:off x="1742395" y="1765972"/>
            <a:ext cx="1225321" cy="368819"/>
          </a:xfrm>
          <a:prstGeom prst="can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89" name="Cilindro 588">
            <a:extLst>
              <a:ext uri="{FF2B5EF4-FFF2-40B4-BE49-F238E27FC236}">
                <a16:creationId xmlns:a16="http://schemas.microsoft.com/office/drawing/2014/main" id="{7C651158-8A0D-EF47-807D-182E8FDE5AA2}"/>
              </a:ext>
            </a:extLst>
          </p:cNvPr>
          <p:cNvSpPr/>
          <p:nvPr/>
        </p:nvSpPr>
        <p:spPr bwMode="auto">
          <a:xfrm rot="16200000">
            <a:off x="5536711" y="1765972"/>
            <a:ext cx="1217947" cy="368821"/>
          </a:xfrm>
          <a:prstGeom prst="can">
            <a:avLst>
              <a:gd name="adj" fmla="val 28315"/>
            </a:avLst>
          </a:prstGeom>
          <a:solidFill>
            <a:srgbClr val="00B0F0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590" name="Cilindro 589">
            <a:extLst>
              <a:ext uri="{FF2B5EF4-FFF2-40B4-BE49-F238E27FC236}">
                <a16:creationId xmlns:a16="http://schemas.microsoft.com/office/drawing/2014/main" id="{9C41BFC5-61AD-604B-ABEA-E93D1D3F6B77}"/>
              </a:ext>
            </a:extLst>
          </p:cNvPr>
          <p:cNvSpPr/>
          <p:nvPr/>
        </p:nvSpPr>
        <p:spPr bwMode="auto">
          <a:xfrm rot="16200000">
            <a:off x="2843150" y="2326823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91" name="Cilindro 590">
            <a:extLst>
              <a:ext uri="{FF2B5EF4-FFF2-40B4-BE49-F238E27FC236}">
                <a16:creationId xmlns:a16="http://schemas.microsoft.com/office/drawing/2014/main" id="{1CC8CA6F-2C55-AE4A-AC6D-D16642D4C670}"/>
              </a:ext>
            </a:extLst>
          </p:cNvPr>
          <p:cNvSpPr/>
          <p:nvPr/>
        </p:nvSpPr>
        <p:spPr bwMode="auto">
          <a:xfrm rot="16200000">
            <a:off x="2845583" y="2020176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92" name="Cilindro 591">
            <a:extLst>
              <a:ext uri="{FF2B5EF4-FFF2-40B4-BE49-F238E27FC236}">
                <a16:creationId xmlns:a16="http://schemas.microsoft.com/office/drawing/2014/main" id="{6443554C-D933-5F47-A990-9210B6A9B55C}"/>
              </a:ext>
            </a:extLst>
          </p:cNvPr>
          <p:cNvSpPr/>
          <p:nvPr/>
        </p:nvSpPr>
        <p:spPr bwMode="auto">
          <a:xfrm rot="16200000">
            <a:off x="2856069" y="1702480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93" name="Cilindro 592">
            <a:extLst>
              <a:ext uri="{FF2B5EF4-FFF2-40B4-BE49-F238E27FC236}">
                <a16:creationId xmlns:a16="http://schemas.microsoft.com/office/drawing/2014/main" id="{6FE778F1-088F-F64F-9B91-D7055E76C751}"/>
              </a:ext>
            </a:extLst>
          </p:cNvPr>
          <p:cNvSpPr/>
          <p:nvPr/>
        </p:nvSpPr>
        <p:spPr bwMode="auto">
          <a:xfrm rot="16200000">
            <a:off x="2859095" y="1386847"/>
            <a:ext cx="112531" cy="222942"/>
          </a:xfrm>
          <a:prstGeom prst="ca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08" name="Cilindro 607">
            <a:extLst>
              <a:ext uri="{FF2B5EF4-FFF2-40B4-BE49-F238E27FC236}">
                <a16:creationId xmlns:a16="http://schemas.microsoft.com/office/drawing/2014/main" id="{A671284F-8D06-3A41-B8A1-E49561571178}"/>
              </a:ext>
            </a:extLst>
          </p:cNvPr>
          <p:cNvSpPr/>
          <p:nvPr/>
        </p:nvSpPr>
        <p:spPr bwMode="auto">
          <a:xfrm rot="16200000">
            <a:off x="4177271" y="377952"/>
            <a:ext cx="1217947" cy="3159456"/>
          </a:xfrm>
          <a:prstGeom prst="can">
            <a:avLst>
              <a:gd name="adj" fmla="val 28315"/>
            </a:avLst>
          </a:prstGeom>
          <a:solidFill>
            <a:srgbClr val="00B0F0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cxnSp>
        <p:nvCxnSpPr>
          <p:cNvPr id="609" name="Conector Reto 608">
            <a:extLst>
              <a:ext uri="{FF2B5EF4-FFF2-40B4-BE49-F238E27FC236}">
                <a16:creationId xmlns:a16="http://schemas.microsoft.com/office/drawing/2014/main" id="{4170A5DD-BE24-0844-84C3-5A817471B10A}"/>
              </a:ext>
            </a:extLst>
          </p:cNvPr>
          <p:cNvCxnSpPr/>
          <p:nvPr/>
        </p:nvCxnSpPr>
        <p:spPr bwMode="auto">
          <a:xfrm flipV="1">
            <a:off x="1004086" y="2061888"/>
            <a:ext cx="243283" cy="13836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0" name="Conector Reto 609">
            <a:extLst>
              <a:ext uri="{FF2B5EF4-FFF2-40B4-BE49-F238E27FC236}">
                <a16:creationId xmlns:a16="http://schemas.microsoft.com/office/drawing/2014/main" id="{BB82CED7-FB1A-9548-A310-0F924DDB3686}"/>
              </a:ext>
            </a:extLst>
          </p:cNvPr>
          <p:cNvCxnSpPr>
            <a:cxnSpLocks/>
            <a:endCxn id="565" idx="1"/>
          </p:cNvCxnSpPr>
          <p:nvPr/>
        </p:nvCxnSpPr>
        <p:spPr bwMode="auto">
          <a:xfrm>
            <a:off x="969117" y="2227426"/>
            <a:ext cx="278252" cy="194451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1" name="Conector Reto 610">
            <a:extLst>
              <a:ext uri="{FF2B5EF4-FFF2-40B4-BE49-F238E27FC236}">
                <a16:creationId xmlns:a16="http://schemas.microsoft.com/office/drawing/2014/main" id="{53D8FD92-7B49-BA4D-856E-633355480A9D}"/>
              </a:ext>
            </a:extLst>
          </p:cNvPr>
          <p:cNvCxnSpPr>
            <a:cxnSpLocks/>
            <a:stCxn id="577" idx="2"/>
          </p:cNvCxnSpPr>
          <p:nvPr/>
        </p:nvCxnSpPr>
        <p:spPr bwMode="auto">
          <a:xfrm flipV="1">
            <a:off x="342155" y="2208999"/>
            <a:ext cx="224710" cy="74394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2" name="Conector Reto 611">
            <a:extLst>
              <a:ext uri="{FF2B5EF4-FFF2-40B4-BE49-F238E27FC236}">
                <a16:creationId xmlns:a16="http://schemas.microsoft.com/office/drawing/2014/main" id="{389C59B4-C579-4544-9DA8-C3BAB8CA4E5E}"/>
              </a:ext>
            </a:extLst>
          </p:cNvPr>
          <p:cNvCxnSpPr>
            <a:cxnSpLocks/>
          </p:cNvCxnSpPr>
          <p:nvPr/>
        </p:nvCxnSpPr>
        <p:spPr bwMode="auto">
          <a:xfrm>
            <a:off x="331481" y="2136480"/>
            <a:ext cx="235001" cy="63772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15" name="CaixaDeTexto 614">
            <a:extLst>
              <a:ext uri="{FF2B5EF4-FFF2-40B4-BE49-F238E27FC236}">
                <a16:creationId xmlns:a16="http://schemas.microsoft.com/office/drawing/2014/main" id="{DEC2BA4B-0674-7C4A-8267-9DF618F2DE0E}"/>
              </a:ext>
            </a:extLst>
          </p:cNvPr>
          <p:cNvSpPr txBox="1"/>
          <p:nvPr/>
        </p:nvSpPr>
        <p:spPr>
          <a:xfrm>
            <a:off x="2489535" y="987361"/>
            <a:ext cx="717439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EF</a:t>
            </a:r>
            <a:endParaRPr lang="pt-BR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Retângulo 275">
            <a:extLst>
              <a:ext uri="{FF2B5EF4-FFF2-40B4-BE49-F238E27FC236}">
                <a16:creationId xmlns:a16="http://schemas.microsoft.com/office/drawing/2014/main" id="{741BEE21-E3E5-4E46-A2BA-ACE9B9357C8D}"/>
              </a:ext>
            </a:extLst>
          </p:cNvPr>
          <p:cNvSpPr/>
          <p:nvPr/>
        </p:nvSpPr>
        <p:spPr>
          <a:xfrm>
            <a:off x="4958" y="7565"/>
            <a:ext cx="9148780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pt-BR" sz="2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EXERCICIO MODELO</a:t>
            </a:r>
          </a:p>
        </p:txBody>
      </p:sp>
    </p:spTree>
    <p:extLst>
      <p:ext uri="{BB962C8B-B14F-4D97-AF65-F5344CB8AC3E}">
        <p14:creationId xmlns:p14="http://schemas.microsoft.com/office/powerpoint/2010/main" val="139660818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156 0.00046 0.00312 0.00115 0.00468 0.00115 C 0.00711 0.00115 0.0085 -0.00139 0.01041 -0.00255 C 0.01128 -0.00325 0.01232 -0.00325 0.01319 -0.00394 C 0.01423 -0.00463 0.0151 -0.00579 0.01614 -0.00649 C 0.01701 -0.00695 0.01805 -0.00741 0.01892 -0.00764 C 0.02413 -0.00973 0.02222 -0.00857 0.02847 -0.01019 C 0.02968 -0.01065 0.03107 -0.01112 0.03229 -0.01158 C 0.03385 -0.01204 0.03541 -0.01227 0.03698 -0.01274 C 0.03802 -0.0132 0.03888 -0.01389 0.03993 -0.01413 C 0.04305 -0.01459 0.04635 -0.01482 0.04948 -0.01528 C 0.05104 -0.01551 0.0526 -0.01621 0.05416 -0.01667 C 0.05798 -0.01737 0.06198 -0.01737 0.06562 -0.01922 L 0.07135 -0.02153 C 0.07222 -0.0213 0.07343 -0.0213 0.07413 -0.02038 C 0.07934 -0.01366 0.07031 -0.01875 0.07795 -0.01528 C 0.07986 -0.01366 0.08211 -0.01227 0.08368 -0.01019 C 0.08437 -0.00926 0.08489 -0.00834 0.08559 -0.00764 C 0.0875 -0.00579 0.09132 -0.00255 0.09132 -0.00255 C 0.09253 0 0.09323 0.00324 0.09513 0.00509 C 0.09722 0.00694 0.09826 0.0074 0.09982 0.01018 C 0.10069 0.01134 0.10086 0.01296 0.10173 0.01388 C 0.1026 0.01481 0.10382 0.01458 0.10468 0.01527 C 0.11198 0.02013 0.10312 0.01574 0.11041 0.01898 C 0.11284 0.01851 0.11545 0.01851 0.11805 0.01782 C 0.11996 0.01712 0.1217 0.01527 0.12378 0.01527 L 0.15034 0.01388 L 0.26371 0.01134 C 0.26788 0.01087 0.27187 0.01018 0.27604 0.01018 C 0.30156 0.01018 0.30451 0.01064 0.32361 0.01273 C 0.33159 0.01226 0.33958 0.01203 0.34757 0.01134 C 0.34913 0.01111 0.35069 0.01018 0.35225 0.01018 C 0.36111 0.01018 0.36996 0.01087 0.37899 0.01134 C 0.3927 0.01435 0.3802 0.01226 0.40746 0.01134 L 0.46649 0.01018 C 0.49409 0.01041 0.5217 0.01018 0.5493 0.01134 C 0.55191 0.01157 0.55694 0.01388 0.55694 0.01388 L 0.6618 0.01134 C 0.67604 0.01134 0.69027 0.01226 0.70451 0.01273 C 0.7059 0.01296 0.70711 0.01342 0.70833 0.01388 C 0.70937 0.01435 0.71024 0.01481 0.71128 0.01527 C 0.7184 0.01712 0.72743 0.01712 0.73402 0.01782 C 0.73698 0.01898 0.73923 0.02037 0.7427 0.02037 C 0.74704 0.02037 0.75156 0.01944 0.75607 0.01898 L 0.76736 0.01388 C 0.7684 0.01342 0.76927 0.01273 0.77031 0.01273 L 0.78263 0.01018 C 0.78368 0.00972 0.78472 0.00972 0.78559 0.00879 C 0.7967 -0.00602 0.78402 0.00578 0.79218 -0.00139 C 0.79253 -0.00255 0.79253 -0.00394 0.79305 -0.0051 C 0.79392 -0.00672 0.79496 -0.00788 0.796 -0.00903 C 0.79687 -0.00996 0.79774 -0.01088 0.79878 -0.01158 C 0.80347 -0.01459 0.81423 -0.01389 0.81597 -0.01413 C 0.82187 -0.01667 0.81684 -0.01459 0.82743 -0.01667 C 0.82934 -0.0169 0.83125 -0.01737 0.83316 -0.01783 C 0.83402 -0.01806 0.83507 -0.01875 0.83593 -0.01922 C 0.83732 -0.01968 0.83854 -0.01991 0.83975 -0.02038 C 0.8427 -0.01991 0.84548 -0.01991 0.84843 -0.01922 C 0.85034 -0.01852 0.85399 -0.01667 0.85399 -0.01667 " pathEditMode="relative" ptsTypes="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8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902 0.00232 -0.00711 0.00232 -0.021 0 C -0.02309 -0.00046 -0.02482 -0.00185 -0.02673 -0.00254 L -0.02968 -0.00393 C -0.03055 -0.0044 -0.03142 -0.00486 -0.03246 -0.00509 C -0.03507 -0.00579 -0.04079 -0.00717 -0.04288 -0.00903 C -0.04392 -0.00972 -0.04479 -0.01088 -0.04583 -0.01157 C -0.04739 -0.0125 -0.05086 -0.01342 -0.05243 -0.01412 C -0.05243 -0.01412 -0.05954 -0.01713 -0.06111 -0.01782 L -0.06666 -0.02037 C -0.0677 -0.02083 -0.06857 -0.02153 -0.06961 -0.02176 L -0.09913 -0.02292 C -0.10034 -0.02338 -0.10173 -0.02384 -0.10295 -0.0243 C -0.10382 -0.02454 -0.10486 -0.02546 -0.10573 -0.02546 C -0.11961 -0.02546 -0.14218 -0.02384 -0.15729 -0.02292 C -0.18264 -0.01967 -0.15382 -0.02315 -0.20764 -0.02037 C -0.21128 -0.02014 -0.21475 -0.01967 -0.21823 -0.01921 C -0.22135 -0.01829 -0.22465 -0.01805 -0.22777 -0.01667 C -0.22847 -0.0162 -0.22882 -0.01481 -0.22968 -0.01412 C -0.23073 -0.01296 -0.23211 -0.0125 -0.23333 -0.01157 C -0.23437 -0.01065 -0.23524 -0.00972 -0.23628 -0.00903 C -0.24288 -0.01481 -0.23576 -0.00717 -0.2401 -0.02292 C -0.24062 -0.02477 -0.24461 -0.02616 -0.24583 -0.02685 C -0.24635 -0.0294 -0.24757 -0.03171 -0.24774 -0.03449 C -0.24843 -0.04537 -0.23472 -0.04051 -0.26111 -0.03819 C -0.26458 -0.0375 -0.26805 -0.0368 -0.27152 -0.03565 C -0.27413 -0.03495 -0.27656 -0.03426 -0.27916 -0.0331 L -0.28489 -0.03055 L -0.2934 -0.02685 L -0.29913 -0.0243 C -0.3092 -0.02292 -0.30833 -0.02338 -0.31718 -0.02176 C -0.32413 -0.02037 -0.32656 -0.01967 -0.33437 -0.01921 C -0.34514 -0.01852 -0.3559 -0.01829 -0.36666 -0.01782 C -0.36823 -0.01736 -0.37413 -0.01528 -0.37534 -0.01528 C -0.37916 -0.01528 -0.38298 -0.0162 -0.3868 -0.01667 L -0.39253 -0.01921 C -0.40312 -0.02384 -0.39427 -0.02037 -0.42014 -0.02176 C -0.42621 -0.02315 -0.43055 -0.0243 -0.43715 -0.0243 C -0.44809 -0.0243 -0.45885 -0.02338 -0.46961 -0.02292 C -0.48073 -0.01921 -0.46805 -0.02292 -0.4934 -0.02292 C -0.49479 -0.02292 -0.496 -0.02222 -0.49722 -0.02176 C -0.49913 -0.02083 -0.50295 -0.01921 -0.50295 -0.01921 C -0.50486 -0.01967 -0.50677 -0.01991 -0.50868 -0.02037 C -0.50989 -0.02083 -0.51111 -0.02176 -0.5125 -0.02176 C -0.53524 -0.02176 -0.55816 -0.02083 -0.58107 -0.02037 C -0.58802 -0.02083 -0.59514 -0.02014 -0.60191 -0.02176 C -0.60295 -0.02199 -0.60225 -0.02454 -0.60295 -0.02546 C -0.60364 -0.02639 -0.60486 -0.02639 -0.60573 -0.02685 C -0.60677 -0.02639 -0.60764 -0.02592 -0.60868 -0.02546 C -0.61111 -0.02454 -0.61632 -0.02292 -0.61632 -0.02292 C -0.62829 -0.02338 -0.64045 -0.0243 -0.65243 -0.0243 C -0.65972 -0.0243 -0.66701 -0.02292 -0.6743 -0.02292 C -0.68507 -0.02292 -0.696 -0.02384 -0.70677 -0.0243 C -0.70868 -0.025 -0.71076 -0.02523 -0.7125 -0.02685 C -0.71614 -0.03009 -0.71423 -0.02893 -0.71823 -0.03055 C -0.72152 -0.03495 -0.71927 -0.03264 -0.72569 -0.03565 L -0.72864 -0.03704 C -0.73402 -0.03657 -0.73941 -0.03657 -0.74479 -0.03565 C -0.74687 -0.03542 -0.75052 -0.0331 -0.75052 -0.0331 C -0.75399 -0.02847 -0.75173 -0.03125 -0.75816 -0.02546 C -0.75902 -0.02454 -0.76024 -0.02407 -0.76093 -0.02292 C -0.76163 -0.02222 -0.76215 -0.02083 -0.76284 -0.02037 C -0.76475 -0.01921 -0.76666 -0.01875 -0.76857 -0.01782 L -0.77725 -0.01412 L -0.78003 -0.01273 C -0.78454 -0.01319 -0.78906 -0.01296 -0.7934 -0.01412 C -0.79479 -0.01435 -0.79583 -0.0162 -0.79722 -0.01667 C -0.79965 -0.01736 -0.80225 -0.01736 -0.80486 -0.01782 C -0.80382 -0.01921 -0.80104 -0.02037 -0.80191 -0.02176 C -0.80312 -0.02315 -0.8052 -0.02083 -0.80677 -0.02037 C -0.80868 -0.01991 -0.81059 -0.01967 -0.8125 -0.01921 C -0.82066 -0.01967 -0.82899 -0.01967 -0.83715 -0.02037 C -0.84079 -0.02083 -0.84236 -0.02523 -0.84583 -0.02685 L -0.85156 -0.0294 L -0.85711 -0.02801 " pathEditMode="relative" ptsTypes="AAAAAAAAAAAAAAAAAAAAAAAAAAAAAAAAAAAAAAAAAAAAAAAAAAAAAAAAAAAAAAAAAAAAAAAAAAA">
                                      <p:cBhvr>
                                        <p:cTn id="8" dur="20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59259E-6 C 0.00156 0.00047 0.00312 0.00116 0.00468 0.00116 C 0.00711 0.00116 0.0085 -0.00139 0.01041 -0.00254 C 0.01128 -0.00324 0.01232 -0.00324 0.01319 -0.00393 C 0.01423 -0.00463 0.0151 -0.00578 0.01614 -0.00648 C 0.01701 -0.00694 0.01805 -0.0074 0.01892 -0.00764 C 0.02413 -0.00972 0.02222 -0.00856 0.02847 -0.01018 C 0.02968 -0.01065 0.03107 -0.01111 0.03229 -0.01157 C 0.03385 -0.01203 0.03541 -0.01227 0.03697 -0.01273 C 0.03802 -0.01319 0.03888 -0.01389 0.03993 -0.01412 C 0.04305 -0.01458 0.04635 -0.01481 0.04947 -0.01528 C 0.05104 -0.01551 0.0526 -0.0162 0.05416 -0.01666 C 0.05781 -0.01736 0.06197 -0.01736 0.06562 -0.01921 L 0.07135 -0.02153 C 0.07222 -0.02129 0.07343 -0.02129 0.07413 -0.02037 C 0.07934 -0.01365 0.07031 -0.01875 0.07795 -0.01528 C 0.07986 -0.01365 0.08211 -0.01227 0.08368 -0.01018 C 0.08437 -0.00926 0.08489 -0.00833 0.08559 -0.00764 C 0.0875 -0.00578 0.09131 -0.00254 0.09131 -0.00231 C 0.09253 -2.59259E-6 0.09322 0.00324 0.09513 0.0051 C 0.09722 0.00695 0.09826 0.00741 0.09982 0.01019 C 0.10069 0.01135 0.10069 0.01297 0.10173 0.01389 C 0.1026 0.01482 0.10381 0.01459 0.10468 0.01528 C 0.1118 0.02014 0.10295 0.01574 0.11041 0.01898 C 0.11284 0.01852 0.11545 0.01852 0.11788 0.01783 C 0.11996 0.01713 0.1217 0.01528 0.12361 0.01528 L 0.15017 0.01389 L 0.26354 0.01135 C 0.26788 0.01088 0.27187 0.01019 0.27604 0.01019 C 0.30156 0.01019 0.30451 0.01065 0.32361 0.01273 C 0.33159 0.01227 0.33958 0.01204 0.34756 0.01135 C 0.34913 0.01111 0.35069 0.01019 0.35225 0.01019 C 0.36111 0.01019 0.36996 0.01088 0.37899 0.01135 C 0.3927 0.01435 0.3802 0.01227 0.40729 0.01135 L 0.46649 0.01019 C 0.49392 0.01042 0.5217 0.01019 0.54913 0.01135 C 0.55191 0.01158 0.55694 0.01389 0.55694 0.01412 L 0.66163 0.01135 C 0.67604 0.01135 0.69027 0.01227 0.70451 0.01273 C 0.7059 0.01297 0.70711 0.01343 0.70833 0.01389 C 0.70937 0.01435 0.71024 0.01482 0.71128 0.01528 C 0.7184 0.01713 0.72743 0.01713 0.73402 0.01783 C 0.73697 0.01898 0.73923 0.02037 0.74253 0.02037 C 0.74704 0.02037 0.75156 0.01945 0.75607 0.01898 L 0.76736 0.01389 C 0.7684 0.01343 0.76927 0.01273 0.77031 0.01273 L 0.78263 0.01019 C 0.78368 0.00972 0.78472 0.00972 0.78559 0.0088 C 0.7967 -0.00602 0.78402 0.00579 0.79218 -0.00139 C 0.79253 -0.00254 0.79253 -0.00393 0.79305 -0.00509 C 0.79375 -0.00671 0.79496 -0.00787 0.796 -0.00903 C 0.7967 -0.00995 0.79774 -0.01088 0.79878 -0.01157 C 0.80347 -0.01458 0.81423 -0.01389 0.81579 -0.01412 C 0.82187 -0.01666 0.81684 -0.01458 0.82743 -0.01666 C 0.82934 -0.0169 0.83125 -0.01736 0.83316 -0.01782 C 0.83385 -0.01805 0.83489 -0.01875 0.83593 -0.01921 C 0.83732 -0.01967 0.83854 -0.0199 0.83975 -0.02037 C 0.8427 -0.0199 0.84548 -0.0199 0.84843 -0.01921 C 0.85034 -0.01852 0.85399 -0.01666 0.85399 -0.01643 " pathEditMode="relative" rAng="0" ptsTypes="AA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91" y="-6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C -0.00903 0.00231 -0.00712 0.00231 -0.02101 1.48148E-6 C -0.02309 -0.00046 -0.02483 -0.00185 -0.02674 -0.00255 L -0.02969 -0.00394 C -0.03056 -0.0044 -0.03143 -0.00486 -0.03247 -0.00509 C -0.03507 -0.00579 -0.0408 -0.00718 -0.04288 -0.00903 C -0.04393 -0.00972 -0.04479 -0.01088 -0.04583 -0.01158 C -0.0474 -0.0125 -0.05087 -0.01343 -0.05243 -0.01412 C -0.05243 -0.01389 -0.05955 -0.01713 -0.06111 -0.01783 L -0.06667 -0.02037 C -0.06771 -0.02083 -0.06858 -0.02153 -0.06962 -0.02176 L -0.09913 -0.02292 C -0.10035 -0.02338 -0.10174 -0.02384 -0.10295 -0.02431 C -0.10382 -0.02454 -0.10486 -0.02546 -0.10573 -0.02546 C -0.11962 -0.02546 -0.14219 -0.02384 -0.15729 -0.02292 C -0.18264 -0.01968 -0.15382 -0.02315 -0.20764 -0.02037 C -0.21129 -0.02014 -0.21476 -0.01968 -0.21823 -0.01921 C -0.22136 -0.01829 -0.22465 -0.01806 -0.22778 -0.01667 C -0.22847 -0.01621 -0.22882 -0.01482 -0.22969 -0.01412 C -0.23073 -0.01296 -0.23212 -0.0125 -0.23333 -0.01158 C -0.23438 -0.01065 -0.23524 -0.00972 -0.23629 -0.00903 C -0.24288 -0.01482 -0.23577 -0.00718 -0.24011 -0.02292 C -0.24063 -0.02477 -0.24462 -0.02616 -0.24583 -0.02685 C -0.24636 -0.0294 -0.24757 -0.03171 -0.24774 -0.03449 C -0.24844 -0.04537 -0.23472 -0.04051 -0.26111 -0.0382 C -0.26458 -0.0375 -0.26806 -0.03681 -0.27153 -0.03565 C -0.27413 -0.03496 -0.27656 -0.03426 -0.27917 -0.0331 L -0.2849 -0.03056 L -0.2934 -0.02685 L -0.29913 -0.02431 C -0.3092 -0.02292 -0.30833 -0.02338 -0.31719 -0.02176 C -0.32413 -0.02037 -0.32656 -0.01968 -0.33438 -0.01921 C -0.34514 -0.01852 -0.3559 -0.01829 -0.36667 -0.01783 C -0.36823 -0.01736 -0.37413 -0.01528 -0.37535 -0.01528 C -0.37917 -0.01528 -0.38299 -0.01621 -0.38681 -0.01667 L -0.39254 -0.01921 C -0.40313 -0.02384 -0.39427 -0.02037 -0.42014 -0.02176 C -0.42622 -0.02315 -0.43056 -0.02431 -0.43715 -0.02431 C -0.44809 -0.02431 -0.45886 -0.02338 -0.46962 -0.02292 C -0.48073 -0.01921 -0.46806 -0.02292 -0.4934 -0.02292 C -0.49479 -0.02292 -0.49601 -0.02222 -0.49722 -0.02176 C -0.49913 -0.02083 -0.50295 -0.01921 -0.50295 -0.01898 C -0.50486 -0.01968 -0.50677 -0.01991 -0.50868 -0.02037 C -0.5099 -0.02083 -0.51111 -0.02176 -0.5125 -0.02176 C -0.53524 -0.02176 -0.55816 -0.02083 -0.58108 -0.02037 C -0.58802 -0.02083 -0.59514 -0.02014 -0.60191 -0.02176 C -0.60295 -0.02199 -0.60226 -0.02454 -0.60295 -0.02546 C -0.60365 -0.02639 -0.60486 -0.02639 -0.60573 -0.02685 C -0.60677 -0.02639 -0.60764 -0.02593 -0.60868 -0.02546 C -0.61111 -0.02454 -0.61632 -0.02292 -0.61632 -0.02269 C -0.6283 -0.02338 -0.64045 -0.02431 -0.65243 -0.02431 C -0.65972 -0.02431 -0.66702 -0.02292 -0.67431 -0.02292 C -0.68507 -0.02292 -0.69601 -0.02384 -0.70677 -0.02431 C -0.70868 -0.025 -0.71077 -0.02523 -0.7125 -0.02685 C -0.71615 -0.03009 -0.71424 -0.02894 -0.71823 -0.03056 C -0.72153 -0.03496 -0.71927 -0.03264 -0.7257 -0.03565 L -0.72865 -0.03704 C -0.73403 -0.03658 -0.73941 -0.03658 -0.74479 -0.03565 C -0.74688 -0.03542 -0.75052 -0.0331 -0.75052 -0.03287 C -0.75399 -0.02847 -0.75174 -0.03125 -0.75816 -0.02546 C -0.75903 -0.02454 -0.76024 -0.02408 -0.76094 -0.02292 C -0.76163 -0.02222 -0.76215 -0.02083 -0.76285 -0.02037 C -0.76476 -0.01921 -0.76667 -0.01875 -0.76858 -0.01783 L -0.77726 -0.01412 L -0.78004 -0.01273 C -0.78455 -0.0132 -0.78906 -0.01296 -0.7934 -0.01412 C -0.79479 -0.01435 -0.79583 -0.01621 -0.79722 -0.01667 C -0.79965 -0.01736 -0.80226 -0.01736 -0.80486 -0.01783 C -0.80382 -0.01921 -0.80104 -0.02037 -0.80191 -0.02176 C -0.80313 -0.02315 -0.80521 -0.02083 -0.80677 -0.02037 C -0.80868 -0.01991 -0.81059 -0.01968 -0.8125 -0.01921 C -0.82066 -0.01968 -0.82899 -0.01968 -0.83715 -0.02037 C -0.8408 -0.02083 -0.84236 -0.02523 -0.84583 -0.02685 L -0.85156 -0.0294 L -0.85712 -0.02801 " pathEditMode="relative" rAng="0" ptsTypes="AAAAAAAAAAAAAAAAAAAAAAAAAAAAAAAAAAAAAAAAAAAAAAAAAAAAAAAAAAAAAAAAAAAAAAAAAAA">
                                      <p:cBhvr>
                                        <p:cTn id="12" dur="2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65" y="-199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7037E-7 C 0.00156 0.00046 0.00312 0.00116 0.00468 0.00116 C 0.00712 0.00116 0.0085 -0.00139 0.01041 -0.00255 C 0.01128 -0.00324 0.01232 -0.00324 0.01319 -0.00393 C 0.01423 -0.00463 0.0151 -0.00579 0.01614 -0.00648 C 0.01701 -0.00694 0.01805 -0.00741 0.01892 -0.00764 C 0.02413 -0.00972 0.02222 -0.00856 0.02847 -0.01018 C 0.02968 -0.01065 0.03107 -0.01111 0.03229 -0.01157 C 0.03385 -0.01204 0.03541 -0.01227 0.03698 -0.01273 C 0.03802 -0.01319 0.03889 -0.01389 0.03993 -0.01412 C 0.04305 -0.01458 0.04635 -0.01481 0.04948 -0.01528 C 0.05104 -0.01551 0.0526 -0.0162 0.05416 -0.01667 C 0.05781 -0.01736 0.06198 -0.01736 0.06562 -0.01921 L 0.07135 -0.02153 C 0.07222 -0.0213 0.07343 -0.0213 0.07413 -0.02037 C 0.07934 -0.01366 0.07031 -0.01875 0.07795 -0.01528 C 0.07986 -0.01366 0.08212 -0.01227 0.08368 -0.01018 C 0.08437 -0.00926 0.08489 -0.00833 0.08559 -0.00764 C 0.0875 -0.00579 0.09132 -0.00255 0.09132 -0.00231 C 0.09253 -3.7037E-7 0.09323 0.00324 0.09514 0.00509 C 0.09722 0.00694 0.09826 0.00741 0.09982 0.01019 C 0.10069 0.01134 0.10069 0.01296 0.10173 0.01389 C 0.1026 0.01482 0.10382 0.01458 0.10468 0.01528 C 0.1118 0.02014 0.10295 0.01574 0.11041 0.01898 C 0.11284 0.01852 0.11545 0.01852 0.11788 0.01782 C 0.11996 0.01713 0.1217 0.01528 0.12361 0.01528 L 0.15017 0.01389 L 0.26337 0.01134 C 0.26788 0.01088 0.27187 0.01019 0.27604 0.01019 C 0.30156 0.01019 0.30451 0.01065 0.32361 0.01273 C 0.33159 0.01227 0.33958 0.01204 0.34757 0.01134 C 0.34913 0.01111 0.35069 0.01019 0.35225 0.01019 C 0.36111 0.01019 0.36996 0.01088 0.37899 0.01134 C 0.39271 0.01435 0.38021 0.01227 0.40729 0.01134 L 0.46649 0.01019 C 0.49392 0.01042 0.5217 0.01019 0.54896 0.01134 C 0.55191 0.01157 0.55694 0.01389 0.55694 0.01412 L 0.66146 0.01134 C 0.67604 0.01134 0.69028 0.01227 0.70451 0.01273 C 0.7059 0.01296 0.70712 0.01343 0.70833 0.01389 C 0.70937 0.01435 0.71024 0.01482 0.71128 0.01528 C 0.7184 0.01713 0.72743 0.01713 0.73403 0.01782 C 0.73698 0.01898 0.73923 0.02037 0.74253 0.02037 C 0.74705 0.02037 0.75156 0.01944 0.75607 0.01898 L 0.76736 0.01389 C 0.7684 0.01343 0.76927 0.01273 0.77031 0.01273 L 0.78264 0.01019 C 0.78368 0.00972 0.78472 0.00972 0.78559 0.0088 C 0.7967 -0.00602 0.78403 0.00579 0.79218 -0.00139 C 0.79253 -0.00255 0.79253 -0.00393 0.79305 -0.00509 C 0.79375 -0.00671 0.79496 -0.00787 0.796 -0.00903 C 0.7967 -0.00995 0.79774 -0.01088 0.79878 -0.01157 C 0.80347 -0.01458 0.81423 -0.01389 0.8158 -0.01412 C 0.82187 -0.01667 0.81684 -0.01458 0.82743 -0.01667 C 0.82934 -0.0169 0.83125 -0.01736 0.83316 -0.01782 C 0.83385 -0.01806 0.83489 -0.01875 0.83593 -0.01921 C 0.83732 -0.01968 0.83854 -0.01991 0.83975 -0.02037 C 0.84271 -0.01991 0.84548 -0.01991 0.84843 -0.01921 C 0.85034 -0.01852 0.85399 -0.01667 0.85399 -0.01643 " pathEditMode="relative" rAng="0" ptsTypes="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91" y="-6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81481E-6 C -0.00902 0.00232 -0.00711 0.00232 -0.021 -4.81481E-6 C -0.02309 -0.00046 -0.02482 -0.00185 -0.02673 -0.00254 L -0.02968 -0.00393 C -0.03055 -0.00439 -0.03142 -0.00486 -0.03246 -0.00509 C -0.03507 -0.00578 -0.04079 -0.00717 -0.04288 -0.00902 C -0.04392 -0.00972 -0.04479 -0.01087 -0.04583 -0.01157 C -0.04739 -0.0125 -0.05086 -0.01342 -0.05243 -0.01412 C -0.05243 -0.01388 -0.05954 -0.01712 -0.06111 -0.01782 L -0.06666 -0.02037 C -0.0677 -0.02083 -0.06857 -0.02152 -0.06961 -0.02175 L -0.09913 -0.02291 C -0.10034 -0.02337 -0.10173 -0.02384 -0.10295 -0.0243 C -0.10382 -0.02453 -0.10486 -0.02546 -0.10573 -0.02546 C -0.11961 -0.02546 -0.14218 -0.02384 -0.15729 -0.02291 C -0.18263 -0.01967 -0.15382 -0.02314 -0.20763 -0.02037 C -0.21128 -0.02013 -0.21475 -0.01967 -0.21823 -0.01921 C -0.22135 -0.01828 -0.22465 -0.01805 -0.22777 -0.01666 C -0.22847 -0.0162 -0.22882 -0.01481 -0.22968 -0.01412 C -0.23073 -0.01296 -0.23211 -0.0125 -0.23333 -0.01157 C -0.23437 -0.01064 -0.23524 -0.00972 -0.23628 -0.00902 C -0.24288 -0.01481 -0.23576 -0.00717 -0.2401 -0.02291 C -0.24062 -0.02476 -0.24461 -0.02615 -0.24583 -0.02685 C -0.24635 -0.02939 -0.24757 -0.03171 -0.24774 -0.03449 C -0.24843 -0.04537 -0.23472 -0.0405 -0.26111 -0.03819 C -0.26458 -0.0375 -0.26805 -0.0368 -0.27152 -0.03564 C -0.27413 -0.03495 -0.27656 -0.03425 -0.27916 -0.0331 L -0.28489 -0.03055 L -0.2934 -0.02685 L -0.29913 -0.0243 C -0.3092 -0.02291 -0.30833 -0.02337 -0.31718 -0.02175 C -0.32413 -0.02037 -0.32656 -0.01967 -0.33437 -0.01921 C -0.34513 -0.01851 -0.3559 -0.01828 -0.36666 -0.01782 C -0.36823 -0.01736 -0.37413 -0.01527 -0.37534 -0.01527 C -0.37916 -0.01527 -0.38298 -0.0162 -0.3868 -0.01666 L -0.39253 -0.01921 C -0.40312 -0.02384 -0.39427 -0.02037 -0.42013 -0.02175 C -0.42621 -0.02314 -0.43055 -0.0243 -0.43715 -0.0243 C -0.44809 -0.0243 -0.45885 -0.02337 -0.46961 -0.02291 C -0.48073 -0.01921 -0.46805 -0.02291 -0.4934 -0.02291 C -0.49479 -0.02291 -0.496 -0.02222 -0.49722 -0.02175 C -0.49913 -0.02083 -0.50295 -0.01921 -0.50295 -0.01898 C -0.50486 -0.01967 -0.50677 -0.0199 -0.50868 -0.02037 C -0.50989 -0.02083 -0.51111 -0.02175 -0.5125 -0.02175 C -0.53524 -0.02175 -0.55816 -0.02083 -0.58107 -0.02037 C -0.58802 -0.02083 -0.59513 -0.02013 -0.60191 -0.02175 C -0.60295 -0.02199 -0.60225 -0.02453 -0.60295 -0.02546 C -0.60364 -0.02638 -0.60486 -0.02638 -0.60573 -0.02685 C -0.60677 -0.02638 -0.60763 -0.02592 -0.60868 -0.02546 C -0.61111 -0.02453 -0.61632 -0.02291 -0.61632 -0.02268 C -0.62829 -0.02337 -0.64045 -0.0243 -0.65243 -0.0243 C -0.65972 -0.0243 -0.66701 -0.02291 -0.6743 -0.02291 C -0.68507 -0.02291 -0.696 -0.02384 -0.70677 -0.0243 C -0.70868 -0.025 -0.71076 -0.02523 -0.7125 -0.02685 C -0.71614 -0.03009 -0.71423 -0.02893 -0.71823 -0.03055 C -0.72152 -0.03495 -0.71927 -0.03263 -0.72569 -0.03564 L -0.72864 -0.03703 C -0.73402 -0.03657 -0.73941 -0.03657 -0.74479 -0.03564 C -0.74687 -0.03541 -0.75052 -0.0331 -0.75052 -0.03287 C -0.75399 -0.02847 -0.75173 -0.03125 -0.75816 -0.02546 C -0.75902 -0.02453 -0.76024 -0.02407 -0.76093 -0.02291 C -0.76163 -0.02222 -0.76215 -0.02083 -0.76284 -0.02037 C -0.76475 -0.01921 -0.76666 -0.01875 -0.76857 -0.01782 L -0.77725 -0.01412 L -0.78003 -0.01273 C -0.78454 -0.01319 -0.78906 -0.01296 -0.7934 -0.01412 C -0.79479 -0.01435 -0.79583 -0.0162 -0.79722 -0.01666 C -0.79965 -0.01736 -0.80225 -0.01736 -0.80486 -0.01782 C -0.80382 -0.01921 -0.80104 -0.02037 -0.80191 -0.02175 C -0.80312 -0.02314 -0.8052 -0.02083 -0.80677 -0.02037 C -0.80868 -0.0199 -0.81059 -0.01967 -0.8125 -0.01921 C -0.82066 -0.01967 -0.82899 -0.01967 -0.83715 -0.02037 C -0.84079 -0.02083 -0.84236 -0.02523 -0.84583 -0.02685 L -0.85156 -0.02939 L -0.85711 -0.028 " pathEditMode="relative" rAng="0" ptsTypes="AAAAAAAAAAAAAAAAAAAA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65" y="-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84" grpId="0" animBg="1"/>
      <p:bldP spid="818" grpId="0" animBg="1"/>
      <p:bldP spid="410" grpId="0" animBg="1"/>
      <p:bldP spid="448" grpId="0" animBg="1"/>
      <p:bldP spid="543" grpId="0" animBg="1"/>
      <p:bldP spid="58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ço Reservado para Conteúdo 2"/>
          <p:cNvSpPr>
            <a:spLocks noGrp="1"/>
          </p:cNvSpPr>
          <p:nvPr>
            <p:ph idx="4294967295"/>
          </p:nvPr>
        </p:nvSpPr>
        <p:spPr bwMode="auto">
          <a:xfrm>
            <a:off x="214312" y="950929"/>
            <a:ext cx="8715375" cy="247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marL="0" indent="0" algn="just">
              <a:buNone/>
            </a:pPr>
            <a:r>
              <a:rPr lang="pt-BR" altLang="pt-BR" sz="1600" dirty="0">
                <a:latin typeface="Arial" charset="0"/>
                <a:ea typeface="Arial" charset="0"/>
                <a:cs typeface="Arial" charset="0"/>
              </a:rPr>
              <a:t>Conforme as informações apresentadas, executar as seguintes tarefas:</a:t>
            </a:r>
          </a:p>
          <a:p>
            <a:pPr marL="0" indent="0" algn="just">
              <a:buNone/>
            </a:pPr>
            <a:r>
              <a:rPr lang="pt-BR" altLang="pt-BR" sz="1600" dirty="0">
                <a:latin typeface="Arial" charset="0"/>
                <a:ea typeface="Arial" charset="0"/>
                <a:cs typeface="Arial" charset="0"/>
              </a:rPr>
              <a:t>Definir a forma de distribuição do sistema de cabeamento de backbone externo e interno:</a:t>
            </a:r>
          </a:p>
          <a:p>
            <a:pPr marL="0" indent="0" algn="just">
              <a:buNone/>
            </a:pPr>
            <a:r>
              <a:rPr lang="pt-BR" altLang="pt-BR" sz="1600" dirty="0">
                <a:latin typeface="Arial" charset="0"/>
                <a:ea typeface="Arial" charset="0"/>
                <a:cs typeface="Arial" charset="0"/>
              </a:rPr>
              <a:t>1. Executar o cálculo do </a:t>
            </a:r>
            <a:r>
              <a:rPr lang="pt-BR" altLang="pt-BR" sz="1600" dirty="0" err="1">
                <a:latin typeface="Arial" charset="0"/>
                <a:ea typeface="Arial" charset="0"/>
                <a:cs typeface="Arial" charset="0"/>
              </a:rPr>
              <a:t>Loss</a:t>
            </a:r>
            <a:r>
              <a:rPr lang="pt-BR" altLang="pt-BR" sz="1600" dirty="0">
                <a:latin typeface="Arial" charset="0"/>
                <a:ea typeface="Arial" charset="0"/>
                <a:cs typeface="Arial" charset="0"/>
              </a:rPr>
              <a:t>/Power budget para os enlaces ópticos;</a:t>
            </a:r>
          </a:p>
          <a:p>
            <a:pPr marL="0" indent="0" algn="just">
              <a:buNone/>
            </a:pPr>
            <a:r>
              <a:rPr lang="pt-BR" altLang="pt-BR" sz="1600" dirty="0">
                <a:latin typeface="Arial" charset="0"/>
                <a:ea typeface="Arial" charset="0"/>
                <a:cs typeface="Arial" charset="0"/>
              </a:rPr>
              <a:t>2. Montar a lista de material;</a:t>
            </a:r>
          </a:p>
          <a:p>
            <a:pPr marL="0" indent="0" algn="just">
              <a:buNone/>
            </a:pPr>
            <a:r>
              <a:rPr lang="pt-BR" altLang="pt-BR" sz="1600" dirty="0">
                <a:latin typeface="Arial" charset="0"/>
                <a:ea typeface="Arial" charset="0"/>
                <a:cs typeface="Arial" charset="0"/>
              </a:rPr>
              <a:t>3. Detalhar os cuidados e métodos de instalação, e os equipamentos de teste e valores de medição;</a:t>
            </a:r>
          </a:p>
          <a:p>
            <a:pPr marL="0" indent="0" algn="just">
              <a:buNone/>
            </a:pPr>
            <a:r>
              <a:rPr lang="pt-BR" altLang="pt-BR" sz="1600" dirty="0">
                <a:latin typeface="Arial" charset="0"/>
                <a:ea typeface="Arial" charset="0"/>
                <a:cs typeface="Arial" charset="0"/>
              </a:rPr>
              <a:t>4. Definir os equipamentos ativos básicos para a implementação do sistema óptico. </a:t>
            </a:r>
            <a:br>
              <a:rPr lang="pt-BR" altLang="pt-BR" sz="1600" dirty="0">
                <a:latin typeface="Arial" charset="0"/>
                <a:ea typeface="Arial" charset="0"/>
                <a:cs typeface="Arial" charset="0"/>
              </a:rPr>
            </a:br>
            <a:r>
              <a:rPr lang="pt-BR" altLang="pt-BR" sz="1600" dirty="0">
                <a:latin typeface="Arial" charset="0"/>
                <a:ea typeface="Arial" charset="0"/>
                <a:cs typeface="Arial" charset="0"/>
              </a:rPr>
              <a:t>Para a interligação dos prédios, considerar que serão utilizados SFP.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6CCE481C-4844-2D4A-A297-3CA48FBE0567}"/>
              </a:ext>
            </a:extLst>
          </p:cNvPr>
          <p:cNvSpPr txBox="1">
            <a:spLocks/>
          </p:cNvSpPr>
          <p:nvPr/>
        </p:nvSpPr>
        <p:spPr bwMode="auto">
          <a:xfrm>
            <a:off x="130524" y="3412353"/>
            <a:ext cx="8882950" cy="592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/>
            <a:r>
              <a:rPr lang="pt-BR" altLang="pt-BR" sz="1400" kern="0" dirty="0">
                <a:latin typeface="Arial" charset="0"/>
                <a:ea typeface="Arial" charset="0"/>
                <a:cs typeface="Arial" charset="0"/>
              </a:rPr>
              <a:t>Para realizar o projeto é importante sempre consultar os catálogos do fabricante da solução. </a:t>
            </a:r>
          </a:p>
          <a:p>
            <a:pPr algn="just"/>
            <a:r>
              <a:rPr lang="pt-BR" altLang="pt-BR" sz="1400" kern="0" dirty="0">
                <a:latin typeface="Arial" charset="0"/>
                <a:ea typeface="Arial" charset="0"/>
                <a:cs typeface="Arial" charset="0"/>
              </a:rPr>
              <a:t>O lance de cabo óptico depende da tecnologia e tipo de fibra.</a:t>
            </a:r>
          </a:p>
        </p:txBody>
      </p:sp>
    </p:spTree>
    <p:extLst>
      <p:ext uri="{BB962C8B-B14F-4D97-AF65-F5344CB8AC3E}">
        <p14:creationId xmlns:p14="http://schemas.microsoft.com/office/powerpoint/2010/main" val="3039572963"/>
      </p:ext>
    </p:extLst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6FDB365D-FFDE-B646-81E2-6D5B5A3861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420488"/>
              </p:ext>
            </p:extLst>
          </p:nvPr>
        </p:nvGraphicFramePr>
        <p:xfrm>
          <a:off x="323528" y="1196752"/>
          <a:ext cx="8041064" cy="20385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5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26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46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16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401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795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7026"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b="0" u="none" strike="noStrike" dirty="0" err="1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Classifica</a:t>
                      </a:r>
                      <a:r>
                        <a:rPr lang="en-US" sz="1200" b="0" u="none" strike="noStrike" dirty="0" err="1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ção</a:t>
                      </a:r>
                      <a:endParaRPr lang="en-US" sz="1200" b="0" u="none" strike="noStrike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  <a:p>
                      <a:pPr algn="ctr" fontAlgn="b"/>
                      <a:r>
                        <a:rPr lang="en-US" sz="1200" b="0" u="none" strike="noStrike" dirty="0" err="1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Multimodo</a:t>
                      </a:r>
                      <a:endParaRPr lang="en-US" sz="1200" b="0" u="none" strike="noStrike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  <a:p>
                      <a:pPr algn="ctr" fontAlgn="b"/>
                      <a:r>
                        <a:rPr lang="en-US" sz="1200" b="0" u="none" strike="noStrike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ISO </a:t>
                      </a:r>
                      <a:r>
                        <a:rPr lang="sk-SK" sz="1200" b="0" u="none" strike="noStrike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 </a:t>
                      </a:r>
                      <a:endParaRPr lang="sk-SK" sz="1200" b="0" i="0" u="none" strike="noStrike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u="none" strike="noStrike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NUCLEO</a:t>
                      </a:r>
                    </a:p>
                    <a:p>
                      <a:pPr algn="ctr" fontAlgn="b"/>
                      <a:r>
                        <a:rPr lang="pt-BR" sz="1200" b="0" i="0" u="none" strike="noStrike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Fibra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u="none" strike="noStrike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Comprimento</a:t>
                      </a:r>
                      <a:r>
                        <a:rPr lang="pt-BR" sz="1200" b="0" u="none" strike="noStrike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de</a:t>
                      </a:r>
                      <a:r>
                        <a:rPr lang="pt-BR" sz="1200" b="0" u="none" strike="noStrike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Onda</a:t>
                      </a:r>
                      <a:endParaRPr lang="pt-BR" sz="1200" b="0" i="0" u="none" strike="noStrike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u="none" strike="noStrike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 </a:t>
                      </a:r>
                      <a:r>
                        <a:rPr lang="pt-BR" sz="1200" b="0" u="none" strike="noStrike" dirty="0" err="1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Gbps</a:t>
                      </a:r>
                      <a:endParaRPr lang="pt-BR" sz="1200" b="0" i="0" u="none" strike="noStrike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u="none" strike="noStrike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SFP ETHERNET</a:t>
                      </a:r>
                      <a:endParaRPr lang="pt-BR" sz="1200" b="0" i="0" u="none" strike="noStrike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b="0" u="none" strike="noStrike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10 Gbps</a:t>
                      </a:r>
                      <a:endParaRPr lang="is-IS" sz="1200" b="0" i="0" u="none" strike="noStrike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u="none" strike="noStrike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SFP+ ETHERNET</a:t>
                      </a:r>
                      <a:endParaRPr lang="pt-BR" sz="1200" b="0" i="0" u="none" strike="noStrike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2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OM3</a:t>
                      </a:r>
                      <a:endParaRPr lang="pt-BR" sz="1200" b="1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5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50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5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850 </a:t>
                      </a:r>
                      <a:r>
                        <a:rPr lang="pt-BR" sz="1200" u="none" strike="noStrike" dirty="0" err="1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nm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5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970m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5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1000Base-SX</a:t>
                      </a:r>
                      <a:endParaRPr lang="de-DE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5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320 m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5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10GBase-SR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200"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5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5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1300 nm</a:t>
                      </a:r>
                      <a:endParaRPr lang="is-IS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5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600m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5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1000Base-LX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5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300 m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5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10Gbase-LX4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2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OM4</a:t>
                      </a:r>
                      <a:endParaRPr lang="pt-BR" sz="1200" b="1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0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50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0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850 </a:t>
                      </a:r>
                      <a:r>
                        <a:rPr lang="pt-BR" sz="1200" u="none" strike="noStrike" dirty="0" err="1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nm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0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1040m</a:t>
                      </a:r>
                      <a:endParaRPr lang="is-IS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0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1000Base-SX</a:t>
                      </a:r>
                      <a:endParaRPr lang="de-DE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0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550 m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0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10GBase-SR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0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200"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0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0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1300 nm</a:t>
                      </a:r>
                      <a:endParaRPr lang="is-IS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0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600m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0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1000Base-LX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0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300 m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0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10GBase-LX4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0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200"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OM5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50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850 nm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1040 m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1000Base-SX</a:t>
                      </a:r>
                      <a:endParaRPr lang="de-DE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550 m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10GBase-SR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6200">
                <a:tc>
                  <a:txBody>
                    <a:bodyPr/>
                    <a:lstStyle/>
                    <a:p>
                      <a:pPr algn="ctr" fontAlgn="b"/>
                      <a:endParaRPr lang="sk-SK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k-SK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1300 nm 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600 m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1000Base-LX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300 m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10GBase-LX4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8FED4B4E-3753-F245-B6D2-0A23244442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0987339"/>
              </p:ext>
            </p:extLst>
          </p:nvPr>
        </p:nvGraphicFramePr>
        <p:xfrm>
          <a:off x="294510" y="3429000"/>
          <a:ext cx="8070081" cy="18099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2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7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8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70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51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7026"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b="0" u="none" strike="noStrike" dirty="0" err="1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Classifica</a:t>
                      </a:r>
                      <a:r>
                        <a:rPr lang="en-US" sz="1200" b="0" u="none" strike="noStrike" dirty="0" err="1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ção</a:t>
                      </a:r>
                      <a:endParaRPr lang="en-US" sz="1200" b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  <a:p>
                      <a:pPr algn="ctr" fontAlgn="b"/>
                      <a:r>
                        <a:rPr lang="en-US" sz="1200" b="0" u="none" strike="noStrike" dirty="0" err="1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Monomodo</a:t>
                      </a:r>
                      <a:endParaRPr lang="en-US" sz="1200" b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  <a:p>
                      <a:pPr algn="ctr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ITU-T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NUCLEO</a:t>
                      </a:r>
                    </a:p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Fibra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Comprimento</a:t>
                      </a:r>
                      <a:r>
                        <a:rPr lang="pt-BR" sz="12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de</a:t>
                      </a:r>
                      <a:r>
                        <a:rPr lang="pt-BR" sz="1200" b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Onda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pt-BR" sz="1200" b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</a:br>
                      <a:r>
                        <a:rPr lang="pt-BR" sz="1200" b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SFP ETHERNET </a:t>
                      </a:r>
                      <a:br>
                        <a:rPr lang="pt-BR" sz="1200" b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</a:br>
                      <a:r>
                        <a:rPr lang="pt-BR" sz="1200" b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 </a:t>
                      </a:r>
                      <a:r>
                        <a:rPr lang="pt-BR" sz="1200" b="0" u="none" strike="noStrike" dirty="0" err="1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Gbps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  <a:p>
                      <a:pPr algn="ctr" fontAlgn="b"/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SFP+ ETHERNET </a:t>
                      </a:r>
                    </a:p>
                    <a:p>
                      <a:pPr algn="ctr" fontAlgn="b"/>
                      <a:r>
                        <a:rPr lang="pt-BR" sz="1200" b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10 </a:t>
                      </a:r>
                      <a:r>
                        <a:rPr lang="pt-BR" sz="1200" b="0" u="none" strike="noStrike" dirty="0" err="1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Gbps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2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G.652 </a:t>
                      </a:r>
                      <a:r>
                        <a:rPr lang="pt-BR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B</a:t>
                      </a:r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(Standard)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9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1310 </a:t>
                      </a:r>
                      <a:r>
                        <a:rPr lang="pt-BR" sz="1200" u="none" strike="noStrike" dirty="0" err="1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nm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1000 base-LX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10 </a:t>
                      </a:r>
                      <a:r>
                        <a:rPr lang="de-DE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Gbase</a:t>
                      </a:r>
                      <a:r>
                        <a:rPr lang="de-DE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-LX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732"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1550 nm</a:t>
                      </a:r>
                      <a:endParaRPr lang="is-IS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G.652 </a:t>
                      </a:r>
                      <a:r>
                        <a:rPr lang="pt-BR" sz="1200" b="1" u="none" strike="noStrike" dirty="0" err="1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</a:t>
                      </a:r>
                      <a:r>
                        <a:rPr lang="pt-BR" sz="1200" b="1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(LWP)</a:t>
                      </a:r>
                      <a:endParaRPr lang="pt-BR" sz="1200" b="1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9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1310 </a:t>
                      </a:r>
                      <a:r>
                        <a:rPr lang="pt-BR" sz="1200" u="none" strike="noStrike" dirty="0" err="1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nm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1000 base-LX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10 </a:t>
                      </a:r>
                      <a:r>
                        <a:rPr lang="de-DE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Gbase</a:t>
                      </a:r>
                      <a:r>
                        <a:rPr lang="de-DE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-LX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200">
                <a:tc>
                  <a:txBody>
                    <a:bodyPr/>
                    <a:lstStyle/>
                    <a:p>
                      <a:pPr algn="ctr" fontAlgn="b"/>
                      <a:endParaRPr lang="sk-SK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k-SK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1550 nm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5174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110581"/>
              </p:ext>
            </p:extLst>
          </p:nvPr>
        </p:nvGraphicFramePr>
        <p:xfrm>
          <a:off x="161762" y="1340768"/>
          <a:ext cx="8820476" cy="3566027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557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6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47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68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49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39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878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4316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527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7892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7892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7892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86218">
                  <a:extLst>
                    <a:ext uri="{9D8B030D-6E8A-4147-A177-3AD203B41FA5}">
                      <a16:colId xmlns:a16="http://schemas.microsoft.com/office/drawing/2014/main" val="2348717117"/>
                    </a:ext>
                  </a:extLst>
                </a:gridCol>
                <a:gridCol w="255578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1097147">
                <a:tc>
                  <a:txBody>
                    <a:bodyPr/>
                    <a:lstStyle/>
                    <a:p>
                      <a:pPr algn="ctr"/>
                      <a:r>
                        <a:rPr lang="pt-BR" sz="1000" b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Ponta </a:t>
                      </a:r>
                      <a:r>
                        <a:rPr lang="pt-BR" sz="1000" b="0" dirty="0" err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ER</a:t>
                      </a:r>
                    </a:p>
                    <a:p>
                      <a:pPr algn="ctr"/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ER</a:t>
                      </a:r>
                    </a:p>
                    <a:p>
                      <a:pPr algn="ctr"/>
                      <a:r>
                        <a:rPr lang="pt-BR" sz="1000" b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Horizontal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dirty="0" err="1">
                          <a:solidFill>
                            <a:schemeClr val="tx1"/>
                          </a:solidFill>
                        </a:rPr>
                        <a:t>Dist</a:t>
                      </a:r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algn="ctr"/>
                      <a:r>
                        <a:rPr lang="pt-BR" sz="1000" b="0" dirty="0" err="1">
                          <a:solidFill>
                            <a:schemeClr val="tx1"/>
                          </a:solidFill>
                        </a:rPr>
                        <a:t>Vert</a:t>
                      </a:r>
                      <a:endParaRPr lang="pt-BR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pt-BR" sz="1000" b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TR</a:t>
                      </a:r>
                    </a:p>
                    <a:p>
                      <a:pPr algn="ctr"/>
                      <a:r>
                        <a:rPr lang="pt-BR" sz="1000" b="0" dirty="0" err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Hori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/>
                      <a:r>
                        <a:rPr lang="pt-BR" sz="1000" b="0" dirty="0" err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Zont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/>
                      <a:r>
                        <a:rPr lang="pt-BR" sz="1000" b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TR</a:t>
                      </a:r>
                    </a:p>
                    <a:p>
                      <a:pPr algn="ctr"/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RT</a:t>
                      </a:r>
                    </a:p>
                    <a:p>
                      <a:pPr algn="ctr"/>
                      <a:endParaRPr lang="pt-BR" sz="1000" b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Tipo de cabo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Cord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</a:rPr>
                        <a:t>ão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 Duplo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dirty="0" err="1">
                          <a:solidFill>
                            <a:schemeClr val="tx1"/>
                          </a:solidFill>
                        </a:rPr>
                        <a:t>Pigtail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Adaptadores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Emendas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Taxa </a:t>
                      </a:r>
                      <a:r>
                        <a:rPr lang="pt-BR" sz="1000" b="0" dirty="0" err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transfe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000" b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755"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TR6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CFOI-MM-04FO LSZH-3 OM5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10Gbps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755"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TR5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CFOI-MM-04FO LSZH-3 OM5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10Gbps</a:t>
                      </a:r>
                    </a:p>
                    <a:p>
                      <a:pPr algn="ctr"/>
                      <a:endParaRPr lang="pt-BR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755"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TR4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56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CFOI-MM-04FO LSZH-3 OM5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10Gbps</a:t>
                      </a:r>
                    </a:p>
                    <a:p>
                      <a:pPr algn="ctr"/>
                      <a:endParaRPr lang="pt-BR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755"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TR3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61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CFOI-MM-04FO LSZH-3 OM5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10Gbps</a:t>
                      </a:r>
                    </a:p>
                    <a:p>
                      <a:pPr algn="ctr"/>
                      <a:endParaRPr lang="pt-BR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755"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TR2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66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CFOI-MM-04FO LSZH-3 OM5</a:t>
                      </a:r>
                    </a:p>
                    <a:p>
                      <a:pPr algn="l"/>
                      <a:endParaRPr lang="pt-BR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10Gbps</a:t>
                      </a:r>
                    </a:p>
                    <a:p>
                      <a:pPr algn="ctr"/>
                      <a:endParaRPr lang="pt-BR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7755"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TR1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71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CFOI-MM-04FO LSZH-3 OM5</a:t>
                      </a:r>
                    </a:p>
                    <a:p>
                      <a:pPr algn="l"/>
                      <a:endParaRPr lang="pt-BR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>
                          <a:latin typeface="Arial" charset="0"/>
                          <a:ea typeface="Arial" charset="0"/>
                          <a:cs typeface="Arial" charset="0"/>
                        </a:rPr>
                        <a:t>10Gbps</a:t>
                      </a:r>
                    </a:p>
                    <a:p>
                      <a:pPr algn="ctr"/>
                      <a:endParaRPr lang="pt-BR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ECBE4072-6409-7043-A956-5DCF1A2B439C}"/>
              </a:ext>
            </a:extLst>
          </p:cNvPr>
          <p:cNvSpPr txBox="1"/>
          <p:nvPr/>
        </p:nvSpPr>
        <p:spPr>
          <a:xfrm>
            <a:off x="-33901" y="836712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+mn-lt"/>
              </a:rPr>
              <a:t>ER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2AEC626-7BB0-5645-83F8-D34438C2B442}"/>
              </a:ext>
            </a:extLst>
          </p:cNvPr>
          <p:cNvSpPr/>
          <p:nvPr/>
        </p:nvSpPr>
        <p:spPr>
          <a:xfrm>
            <a:off x="-4780" y="-4580"/>
            <a:ext cx="9148780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pt-BR" sz="2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EXERCICIO MODELO</a:t>
            </a:r>
          </a:p>
        </p:txBody>
      </p:sp>
    </p:spTree>
    <p:extLst>
      <p:ext uri="{BB962C8B-B14F-4D97-AF65-F5344CB8AC3E}">
        <p14:creationId xmlns:p14="http://schemas.microsoft.com/office/powerpoint/2010/main" val="23168963"/>
      </p:ext>
    </p:extLst>
  </p:cSld>
  <p:clrMapOvr>
    <a:masterClrMapping/>
  </p:clrMapOvr>
  <p:transition advClick="0"/>
</p:sld>
</file>

<file path=ppt/theme/theme1.xml><?xml version="1.0" encoding="utf-8"?>
<a:theme xmlns:a="http://schemas.openxmlformats.org/drawingml/2006/main" name="16_Tema IFT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Franklin Gothic Medium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 IFT" id="{79CE84C1-D81E-4F09-A8FC-E794BD348CFD}" vid="{1440A4A5-7F07-4B4C-9057-9337A4038627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IFT</Template>
  <TotalTime>20700</TotalTime>
  <Words>945</Words>
  <Application>Microsoft Macintosh PowerPoint</Application>
  <PresentationFormat>Apresentação na tela (4:3)</PresentationFormat>
  <Paragraphs>427</Paragraphs>
  <Slides>8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5" baseType="lpstr">
      <vt:lpstr>Arial</vt:lpstr>
      <vt:lpstr>Calibri</vt:lpstr>
      <vt:lpstr>Century Gothic</vt:lpstr>
      <vt:lpstr>Consolas</vt:lpstr>
      <vt:lpstr>Franklin Gothic Medium</vt:lpstr>
      <vt:lpstr>Times New Roman</vt:lpstr>
      <vt:lpstr>16_Tema IFT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Furukawa Industrial S.A.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em Franklin Gothic Medium – 24 a 28</dc:title>
  <dc:creator>Administrador</dc:creator>
  <cp:lastModifiedBy>Fabio Leite</cp:lastModifiedBy>
  <cp:revision>790</cp:revision>
  <cp:lastPrinted>2019-10-17T19:29:23Z</cp:lastPrinted>
  <dcterms:created xsi:type="dcterms:W3CDTF">2008-05-05T17:26:01Z</dcterms:created>
  <dcterms:modified xsi:type="dcterms:W3CDTF">2019-11-11T16:09:30Z</dcterms:modified>
</cp:coreProperties>
</file>